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340" r:id="rId3"/>
    <p:sldId id="417" r:id="rId4"/>
    <p:sldId id="423" r:id="rId5"/>
    <p:sldId id="424" r:id="rId6"/>
    <p:sldId id="408" r:id="rId7"/>
    <p:sldId id="418" r:id="rId8"/>
    <p:sldId id="375" r:id="rId9"/>
    <p:sldId id="356" r:id="rId10"/>
    <p:sldId id="357" r:id="rId11"/>
    <p:sldId id="425" r:id="rId12"/>
    <p:sldId id="358" r:id="rId13"/>
    <p:sldId id="360" r:id="rId14"/>
    <p:sldId id="361" r:id="rId15"/>
    <p:sldId id="411" r:id="rId16"/>
    <p:sldId id="376" r:id="rId17"/>
    <p:sldId id="364" r:id="rId18"/>
    <p:sldId id="399" r:id="rId19"/>
    <p:sldId id="366" r:id="rId20"/>
    <p:sldId id="413" r:id="rId21"/>
    <p:sldId id="372" r:id="rId22"/>
    <p:sldId id="389" r:id="rId23"/>
    <p:sldId id="382" r:id="rId24"/>
    <p:sldId id="383" r:id="rId25"/>
    <p:sldId id="388" r:id="rId26"/>
    <p:sldId id="386" r:id="rId27"/>
    <p:sldId id="387" r:id="rId28"/>
    <p:sldId id="385" r:id="rId29"/>
    <p:sldId id="412" r:id="rId30"/>
    <p:sldId id="419" r:id="rId31"/>
    <p:sldId id="378" r:id="rId32"/>
    <p:sldId id="379" r:id="rId33"/>
    <p:sldId id="420" r:id="rId34"/>
    <p:sldId id="421" r:id="rId35"/>
    <p:sldId id="380" r:id="rId36"/>
    <p:sldId id="403" r:id="rId37"/>
    <p:sldId id="381" r:id="rId38"/>
    <p:sldId id="390" r:id="rId39"/>
    <p:sldId id="410" r:id="rId40"/>
    <p:sldId id="391" r:id="rId41"/>
    <p:sldId id="401" r:id="rId42"/>
    <p:sldId id="394" r:id="rId43"/>
    <p:sldId id="422" r:id="rId44"/>
    <p:sldId id="392" r:id="rId45"/>
    <p:sldId id="393" r:id="rId46"/>
    <p:sldId id="395" r:id="rId47"/>
    <p:sldId id="396" r:id="rId48"/>
    <p:sldId id="316" r:id="rId49"/>
    <p:sldId id="416" r:id="rId50"/>
    <p:sldId id="313" r:id="rId51"/>
    <p:sldId id="300" r:id="rId52"/>
    <p:sldId id="301" r:id="rId53"/>
    <p:sldId id="302" r:id="rId54"/>
    <p:sldId id="322" r:id="rId55"/>
    <p:sldId id="304" r:id="rId56"/>
    <p:sldId id="414" r:id="rId57"/>
    <p:sldId id="397" r:id="rId58"/>
    <p:sldId id="339" r:id="rId59"/>
    <p:sldId id="279" r:id="rId60"/>
    <p:sldId id="330" r:id="rId61"/>
    <p:sldId id="329" r:id="rId62"/>
    <p:sldId id="331" r:id="rId63"/>
    <p:sldId id="328" r:id="rId64"/>
    <p:sldId id="373" r:id="rId65"/>
    <p:sldId id="374" r:id="rId6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modifyVerifier cryptProviderType="rsaAES" cryptAlgorithmClass="hash" cryptAlgorithmType="typeAny" cryptAlgorithmSid="14" spinCount="100000" saltData="sp2XWGDNqcaRprk9EtXZqg==" hashData="cobFCvuby9OzqodEk7boqHBI+DxiE7ZZZyT0WrUjXpnLYZLKAq5drkK5mnAfBhlahKts1WmTFOHkEq/aesrH7w=="/>
  <p:extLst>
    <p:ext uri="{521415D9-36F7-43E2-AB2F-B90AF26B5E84}">
      <p14:sectionLst xmlns:p14="http://schemas.microsoft.com/office/powerpoint/2010/main">
        <p14:section name="Default Section" id="{FCF992C7-1AA2-4295-87E7-BB013EDBA6AF}">
          <p14:sldIdLst>
            <p14:sldId id="256"/>
            <p14:sldId id="340"/>
            <p14:sldId id="417"/>
            <p14:sldId id="423"/>
            <p14:sldId id="424"/>
          </p14:sldIdLst>
        </p14:section>
        <p14:section name="RỐI LOẠN PHÁT TRIỂN VẬN ĐỘNG: BẠI NÃO" id="{BD408071-9BB1-41A6-83BE-C92559F46944}">
          <p14:sldIdLst>
            <p14:sldId id="408"/>
            <p14:sldId id="418"/>
            <p14:sldId id="375"/>
            <p14:sldId id="356"/>
            <p14:sldId id="357"/>
            <p14:sldId id="425"/>
            <p14:sldId id="358"/>
            <p14:sldId id="360"/>
            <p14:sldId id="361"/>
          </p14:sldIdLst>
        </p14:section>
        <p14:section name="RL PHÁT TRIỂN NGÔN NGỮ:" id="{F93F5268-4C8A-4915-9116-84381A1B414A}">
          <p14:sldIdLst>
            <p14:sldId id="411"/>
            <p14:sldId id="376"/>
            <p14:sldId id="364"/>
            <p14:sldId id="399"/>
            <p14:sldId id="366"/>
            <p14:sldId id="413"/>
            <p14:sldId id="372"/>
            <p14:sldId id="389"/>
            <p14:sldId id="382"/>
            <p14:sldId id="383"/>
            <p14:sldId id="388"/>
            <p14:sldId id="386"/>
            <p14:sldId id="387"/>
            <p14:sldId id="385"/>
          </p14:sldIdLst>
        </p14:section>
        <p14:section name="RLPT VỀ GIAO TIẾP XÃ HỘI:" id="{C64FDDD7-33DF-467B-9FA3-D942B5501797}">
          <p14:sldIdLst>
            <p14:sldId id="412"/>
            <p14:sldId id="419"/>
            <p14:sldId id="378"/>
            <p14:sldId id="379"/>
            <p14:sldId id="420"/>
            <p14:sldId id="421"/>
            <p14:sldId id="380"/>
            <p14:sldId id="403"/>
            <p14:sldId id="381"/>
            <p14:sldId id="390"/>
          </p14:sldIdLst>
        </p14:section>
        <p14:section name="RL PHÁT TRIỂN VỀ HÀNH VI:" id="{8D5CBBC4-4575-4D9D-BC29-398F7787C96A}">
          <p14:sldIdLst>
            <p14:sldId id="410"/>
            <p14:sldId id="391"/>
            <p14:sldId id="401"/>
            <p14:sldId id="394"/>
            <p14:sldId id="422"/>
            <p14:sldId id="392"/>
            <p14:sldId id="393"/>
            <p14:sldId id="395"/>
          </p14:sldIdLst>
        </p14:section>
        <p14:section name="TIẾP CẬN TRẺ RL PHÁT TRIỂN" id="{C92D3A89-3EB5-44CE-8975-D4D53309F533}">
          <p14:sldIdLst>
            <p14:sldId id="396"/>
            <p14:sldId id="316"/>
            <p14:sldId id="416"/>
            <p14:sldId id="313"/>
            <p14:sldId id="300"/>
            <p14:sldId id="301"/>
            <p14:sldId id="302"/>
            <p14:sldId id="322"/>
          </p14:sldIdLst>
        </p14:section>
        <p14:section name="KẾT LUẬN" id="{C81A182A-3F44-405E-A2BE-6D21D1BFE0D2}">
          <p14:sldIdLst>
            <p14:sldId id="304"/>
            <p14:sldId id="414"/>
            <p14:sldId id="397"/>
            <p14:sldId id="339"/>
            <p14:sldId id="279"/>
            <p14:sldId id="330"/>
            <p14:sldId id="329"/>
            <p14:sldId id="331"/>
            <p14:sldId id="328"/>
            <p14:sldId id="373"/>
            <p14:sldId id="3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35" autoAdjust="0"/>
    <p:restoredTop sz="86482" autoAdjust="0"/>
  </p:normalViewPr>
  <p:slideViewPr>
    <p:cSldViewPr>
      <p:cViewPr varScale="1">
        <p:scale>
          <a:sx n="90" d="100"/>
          <a:sy n="90" d="100"/>
        </p:scale>
        <p:origin x="504" y="90"/>
      </p:cViewPr>
      <p:guideLst>
        <p:guide orient="horz" pos="2160"/>
        <p:guide pos="2880"/>
      </p:guideLst>
    </p:cSldViewPr>
  </p:slideViewPr>
  <p:outlineViewPr>
    <p:cViewPr>
      <p:scale>
        <a:sx n="33" d="100"/>
        <a:sy n="33" d="100"/>
      </p:scale>
      <p:origin x="0" y="-28848"/>
    </p:cViewPr>
  </p:outlineViewPr>
  <p:notesTextViewPr>
    <p:cViewPr>
      <p:scale>
        <a:sx n="100" d="100"/>
        <a:sy n="100" d="100"/>
      </p:scale>
      <p:origin x="0" y="0"/>
    </p:cViewPr>
  </p:notesTextViewPr>
  <p:sorterViewPr>
    <p:cViewPr>
      <p:scale>
        <a:sx n="100" d="100"/>
        <a:sy n="100" d="100"/>
      </p:scale>
      <p:origin x="0" y="-30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i Library User" userId="b38e8abe-debd-4b7b-a571-441ea48c3b71" providerId="ADAL" clId="{AFA35D37-B6FE-4A27-9825-9DDC381BD57B}"/>
    <pc:docChg chg="undo custSel addSld modSld">
      <pc:chgData name="Sci Library User" userId="b38e8abe-debd-4b7b-a571-441ea48c3b71" providerId="ADAL" clId="{AFA35D37-B6FE-4A27-9825-9DDC381BD57B}" dt="2020-01-05T14:34:19.479" v="363" actId="1076"/>
      <pc:docMkLst>
        <pc:docMk/>
      </pc:docMkLst>
      <pc:sldChg chg="addSp delSp modSp">
        <pc:chgData name="Sci Library User" userId="b38e8abe-debd-4b7b-a571-441ea48c3b71" providerId="ADAL" clId="{AFA35D37-B6FE-4A27-9825-9DDC381BD57B}" dt="2020-01-05T14:27:18.136" v="235" actId="164"/>
        <pc:sldMkLst>
          <pc:docMk/>
          <pc:sldMk cId="0" sldId="356"/>
        </pc:sldMkLst>
        <pc:spChg chg="add mod">
          <ac:chgData name="Sci Library User" userId="b38e8abe-debd-4b7b-a571-441ea48c3b71" providerId="ADAL" clId="{AFA35D37-B6FE-4A27-9825-9DDC381BD57B}" dt="2020-01-05T14:27:18.136" v="235" actId="164"/>
          <ac:spMkLst>
            <pc:docMk/>
            <pc:sldMk cId="0" sldId="356"/>
            <ac:spMk id="2" creationId="{39053AB4-ECA9-4E70-8291-0BEDE396A372}"/>
          </ac:spMkLst>
        </pc:spChg>
        <pc:spChg chg="add del">
          <ac:chgData name="Sci Library User" userId="b38e8abe-debd-4b7b-a571-441ea48c3b71" providerId="ADAL" clId="{AFA35D37-B6FE-4A27-9825-9DDC381BD57B}" dt="2020-01-05T14:26:22.630" v="220"/>
          <ac:spMkLst>
            <pc:docMk/>
            <pc:sldMk cId="0" sldId="356"/>
            <ac:spMk id="3" creationId="{8A8B8658-C854-4857-851E-85D378B36585}"/>
          </ac:spMkLst>
        </pc:spChg>
        <pc:spChg chg="add mod">
          <ac:chgData name="Sci Library User" userId="b38e8abe-debd-4b7b-a571-441ea48c3b71" providerId="ADAL" clId="{AFA35D37-B6FE-4A27-9825-9DDC381BD57B}" dt="2020-01-05T14:27:18.136" v="235" actId="164"/>
          <ac:spMkLst>
            <pc:docMk/>
            <pc:sldMk cId="0" sldId="356"/>
            <ac:spMk id="4" creationId="{1D01DF4B-381C-4D2C-B71A-5DAD779EEE46}"/>
          </ac:spMkLst>
        </pc:spChg>
        <pc:spChg chg="add mod">
          <ac:chgData name="Sci Library User" userId="b38e8abe-debd-4b7b-a571-441ea48c3b71" providerId="ADAL" clId="{AFA35D37-B6FE-4A27-9825-9DDC381BD57B}" dt="2020-01-05T14:27:18.136" v="235" actId="164"/>
          <ac:spMkLst>
            <pc:docMk/>
            <pc:sldMk cId="0" sldId="356"/>
            <ac:spMk id="5" creationId="{F1F4FD68-2997-4C6A-8F5A-6DAC00BF7E0A}"/>
          </ac:spMkLst>
        </pc:spChg>
        <pc:spChg chg="add mod">
          <ac:chgData name="Sci Library User" userId="b38e8abe-debd-4b7b-a571-441ea48c3b71" providerId="ADAL" clId="{AFA35D37-B6FE-4A27-9825-9DDC381BD57B}" dt="2020-01-05T14:27:18.136" v="235" actId="164"/>
          <ac:spMkLst>
            <pc:docMk/>
            <pc:sldMk cId="0" sldId="356"/>
            <ac:spMk id="6" creationId="{147F9223-A8A0-46E8-BE27-2D3108210C3F}"/>
          </ac:spMkLst>
        </pc:spChg>
        <pc:spChg chg="add mod">
          <ac:chgData name="Sci Library User" userId="b38e8abe-debd-4b7b-a571-441ea48c3b71" providerId="ADAL" clId="{AFA35D37-B6FE-4A27-9825-9DDC381BD57B}" dt="2020-01-05T14:27:18.136" v="235" actId="164"/>
          <ac:spMkLst>
            <pc:docMk/>
            <pc:sldMk cId="0" sldId="356"/>
            <ac:spMk id="7" creationId="{B721A8C2-C364-4986-9B67-1875134A2D7E}"/>
          </ac:spMkLst>
        </pc:spChg>
        <pc:grpChg chg="add mod">
          <ac:chgData name="Sci Library User" userId="b38e8abe-debd-4b7b-a571-441ea48c3b71" providerId="ADAL" clId="{AFA35D37-B6FE-4A27-9825-9DDC381BD57B}" dt="2020-01-05T14:27:18.136" v="235" actId="164"/>
          <ac:grpSpMkLst>
            <pc:docMk/>
            <pc:sldMk cId="0" sldId="356"/>
            <ac:grpSpMk id="8" creationId="{F26BE610-F055-4949-9855-203CD765E128}"/>
          </ac:grpSpMkLst>
        </pc:grpChg>
        <pc:picChg chg="mod">
          <ac:chgData name="Sci Library User" userId="b38e8abe-debd-4b7b-a571-441ea48c3b71" providerId="ADAL" clId="{AFA35D37-B6FE-4A27-9825-9DDC381BD57B}" dt="2020-01-05T14:27:18.136" v="235" actId="164"/>
          <ac:picMkLst>
            <pc:docMk/>
            <pc:sldMk cId="0" sldId="356"/>
            <ac:picMk id="11267" creationId="{BD6B4148-2BCB-42DF-A02B-CEA9111422FA}"/>
          </ac:picMkLst>
        </pc:picChg>
      </pc:sldChg>
      <pc:sldChg chg="addSp modSp">
        <pc:chgData name="Sci Library User" userId="b38e8abe-debd-4b7b-a571-441ea48c3b71" providerId="ADAL" clId="{AFA35D37-B6FE-4A27-9825-9DDC381BD57B}" dt="2020-01-05T14:28:29.947" v="256" actId="164"/>
        <pc:sldMkLst>
          <pc:docMk/>
          <pc:sldMk cId="0" sldId="357"/>
        </pc:sldMkLst>
        <pc:spChg chg="add mod">
          <ac:chgData name="Sci Library User" userId="b38e8abe-debd-4b7b-a571-441ea48c3b71" providerId="ADAL" clId="{AFA35D37-B6FE-4A27-9825-9DDC381BD57B}" dt="2020-01-05T14:28:29.947" v="256" actId="164"/>
          <ac:spMkLst>
            <pc:docMk/>
            <pc:sldMk cId="0" sldId="357"/>
            <ac:spMk id="3" creationId="{2636BE08-DDA8-4CB5-B163-EDF4E47795DB}"/>
          </ac:spMkLst>
        </pc:spChg>
        <pc:grpChg chg="mod">
          <ac:chgData name="Sci Library User" userId="b38e8abe-debd-4b7b-a571-441ea48c3b71" providerId="ADAL" clId="{AFA35D37-B6FE-4A27-9825-9DDC381BD57B}" dt="2020-01-05T14:28:29.947" v="256" actId="164"/>
          <ac:grpSpMkLst>
            <pc:docMk/>
            <pc:sldMk cId="0" sldId="357"/>
            <ac:grpSpMk id="2" creationId="{145F77E9-6A95-452C-95D1-B3539A18B07B}"/>
          </ac:grpSpMkLst>
        </pc:grpChg>
        <pc:grpChg chg="add mod">
          <ac:chgData name="Sci Library User" userId="b38e8abe-debd-4b7b-a571-441ea48c3b71" providerId="ADAL" clId="{AFA35D37-B6FE-4A27-9825-9DDC381BD57B}" dt="2020-01-05T14:28:29.947" v="256" actId="164"/>
          <ac:grpSpMkLst>
            <pc:docMk/>
            <pc:sldMk cId="0" sldId="357"/>
            <ac:grpSpMk id="4" creationId="{89C6167B-4740-4CEC-B5BD-A4303E2825DC}"/>
          </ac:grpSpMkLst>
        </pc:grpChg>
      </pc:sldChg>
      <pc:sldChg chg="addSp modSp">
        <pc:chgData name="Sci Library User" userId="b38e8abe-debd-4b7b-a571-441ea48c3b71" providerId="ADAL" clId="{AFA35D37-B6FE-4A27-9825-9DDC381BD57B}" dt="2020-01-05T14:29:24.600" v="282" actId="1076"/>
        <pc:sldMkLst>
          <pc:docMk/>
          <pc:sldMk cId="0" sldId="358"/>
        </pc:sldMkLst>
        <pc:spChg chg="add mod">
          <ac:chgData name="Sci Library User" userId="b38e8abe-debd-4b7b-a571-441ea48c3b71" providerId="ADAL" clId="{AFA35D37-B6FE-4A27-9825-9DDC381BD57B}" dt="2020-01-05T14:13:48.500" v="163" actId="1076"/>
          <ac:spMkLst>
            <pc:docMk/>
            <pc:sldMk cId="0" sldId="358"/>
            <ac:spMk id="2" creationId="{5447A470-DE5A-49AD-831E-F93A4EBA69AE}"/>
          </ac:spMkLst>
        </pc:spChg>
        <pc:spChg chg="add mod">
          <ac:chgData name="Sci Library User" userId="b38e8abe-debd-4b7b-a571-441ea48c3b71" providerId="ADAL" clId="{AFA35D37-B6FE-4A27-9825-9DDC381BD57B}" dt="2020-01-05T14:29:24.600" v="282" actId="1076"/>
          <ac:spMkLst>
            <pc:docMk/>
            <pc:sldMk cId="0" sldId="358"/>
            <ac:spMk id="3" creationId="{FCEFC58B-C4EE-4D36-BAD4-CC504533A569}"/>
          </ac:spMkLst>
        </pc:spChg>
      </pc:sldChg>
      <pc:sldChg chg="modSp">
        <pc:chgData name="Sci Library User" userId="b38e8abe-debd-4b7b-a571-441ea48c3b71" providerId="ADAL" clId="{AFA35D37-B6FE-4A27-9825-9DDC381BD57B}" dt="2020-01-05T14:33:20.399" v="296" actId="1076"/>
        <pc:sldMkLst>
          <pc:docMk/>
          <pc:sldMk cId="0" sldId="381"/>
        </pc:sldMkLst>
        <pc:spChg chg="mod">
          <ac:chgData name="Sci Library User" userId="b38e8abe-debd-4b7b-a571-441ea48c3b71" providerId="ADAL" clId="{AFA35D37-B6FE-4A27-9825-9DDC381BD57B}" dt="2020-01-05T14:33:20.399" v="296" actId="1076"/>
          <ac:spMkLst>
            <pc:docMk/>
            <pc:sldMk cId="0" sldId="381"/>
            <ac:spMk id="2" creationId="{1D0CA215-9A3F-43B0-AD86-6AF3F3C19571}"/>
          </ac:spMkLst>
        </pc:spChg>
        <pc:graphicFrameChg chg="modGraphic">
          <ac:chgData name="Sci Library User" userId="b38e8abe-debd-4b7b-a571-441ea48c3b71" providerId="ADAL" clId="{AFA35D37-B6FE-4A27-9825-9DDC381BD57B}" dt="2020-01-05T14:33:18.033" v="295" actId="948"/>
          <ac:graphicFrameMkLst>
            <pc:docMk/>
            <pc:sldMk cId="0" sldId="381"/>
            <ac:graphicFrameMk id="61461" creationId="{C2EC4E84-3EE5-47FC-8F13-A8A76A9A4694}"/>
          </ac:graphicFrameMkLst>
        </pc:graphicFrameChg>
      </pc:sldChg>
      <pc:sldChg chg="addSp modSp">
        <pc:chgData name="Sci Library User" userId="b38e8abe-debd-4b7b-a571-441ea48c3b71" providerId="ADAL" clId="{AFA35D37-B6FE-4A27-9825-9DDC381BD57B}" dt="2020-01-05T14:31:01.072" v="290" actId="207"/>
        <pc:sldMkLst>
          <pc:docMk/>
          <pc:sldMk cId="0" sldId="389"/>
        </pc:sldMkLst>
        <pc:spChg chg="add mod">
          <ac:chgData name="Sci Library User" userId="b38e8abe-debd-4b7b-a571-441ea48c3b71" providerId="ADAL" clId="{AFA35D37-B6FE-4A27-9825-9DDC381BD57B}" dt="2020-01-05T14:31:01.072" v="290" actId="207"/>
          <ac:spMkLst>
            <pc:docMk/>
            <pc:sldMk cId="0" sldId="389"/>
            <ac:spMk id="2" creationId="{02229560-3E46-4588-A924-54E6240BF498}"/>
          </ac:spMkLst>
        </pc:spChg>
        <pc:spChg chg="mod">
          <ac:chgData name="Sci Library User" userId="b38e8abe-debd-4b7b-a571-441ea48c3b71" providerId="ADAL" clId="{AFA35D37-B6FE-4A27-9825-9DDC381BD57B}" dt="2020-01-05T14:30:49.009" v="283" actId="1076"/>
          <ac:spMkLst>
            <pc:docMk/>
            <pc:sldMk cId="0" sldId="389"/>
            <ac:spMk id="147459" creationId="{C528A674-F9B1-4F81-9543-77B82F200D29}"/>
          </ac:spMkLst>
        </pc:spChg>
        <pc:picChg chg="mod">
          <ac:chgData name="Sci Library User" userId="b38e8abe-debd-4b7b-a571-441ea48c3b71" providerId="ADAL" clId="{AFA35D37-B6FE-4A27-9825-9DDC381BD57B}" dt="2020-01-05T14:30:51.178" v="284" actId="1076"/>
          <ac:picMkLst>
            <pc:docMk/>
            <pc:sldMk cId="0" sldId="389"/>
            <ac:picMk id="23554" creationId="{661EAE10-609B-4477-AFCF-93C5259CA204}"/>
          </ac:picMkLst>
        </pc:picChg>
      </pc:sldChg>
      <pc:sldChg chg="modSp">
        <pc:chgData name="Sci Library User" userId="b38e8abe-debd-4b7b-a571-441ea48c3b71" providerId="ADAL" clId="{AFA35D37-B6FE-4A27-9825-9DDC381BD57B}" dt="2020-01-05T14:34:19.479" v="363" actId="1076"/>
        <pc:sldMkLst>
          <pc:docMk/>
          <pc:sldMk cId="0" sldId="392"/>
        </pc:sldMkLst>
        <pc:spChg chg="mod">
          <ac:chgData name="Sci Library User" userId="b38e8abe-debd-4b7b-a571-441ea48c3b71" providerId="ADAL" clId="{AFA35D37-B6FE-4A27-9825-9DDC381BD57B}" dt="2020-01-05T14:34:19.479" v="363" actId="1076"/>
          <ac:spMkLst>
            <pc:docMk/>
            <pc:sldMk cId="0" sldId="392"/>
            <ac:spMk id="2" creationId="{252AA713-38AF-4D8D-B00A-694986DC783A}"/>
          </ac:spMkLst>
        </pc:spChg>
      </pc:sldChg>
      <pc:sldChg chg="modSp">
        <pc:chgData name="Sci Library User" userId="b38e8abe-debd-4b7b-a571-441ea48c3b71" providerId="ADAL" clId="{AFA35D37-B6FE-4A27-9825-9DDC381BD57B}" dt="2020-01-05T14:25:13.755" v="215" actId="14100"/>
        <pc:sldMkLst>
          <pc:docMk/>
          <pc:sldMk cId="3776922052" sldId="418"/>
        </pc:sldMkLst>
        <pc:spChg chg="mod">
          <ac:chgData name="Sci Library User" userId="b38e8abe-debd-4b7b-a571-441ea48c3b71" providerId="ADAL" clId="{AFA35D37-B6FE-4A27-9825-9DDC381BD57B}" dt="2020-01-05T14:25:13.755" v="215" actId="14100"/>
          <ac:spMkLst>
            <pc:docMk/>
            <pc:sldMk cId="3776922052" sldId="418"/>
            <ac:spMk id="3" creationId="{DD60FF46-7F92-4578-9243-4206B17D5799}"/>
          </ac:spMkLst>
        </pc:spChg>
      </pc:sldChg>
      <pc:sldChg chg="addSp delSp modSp add modTransition">
        <pc:chgData name="Sci Library User" userId="b38e8abe-debd-4b7b-a571-441ea48c3b71" providerId="ADAL" clId="{AFA35D37-B6FE-4A27-9825-9DDC381BD57B}" dt="2020-01-05T14:13:15.125" v="159"/>
        <pc:sldMkLst>
          <pc:docMk/>
          <pc:sldMk cId="3857223598" sldId="423"/>
        </pc:sldMkLst>
        <pc:spChg chg="mod">
          <ac:chgData name="Sci Library User" userId="b38e8abe-debd-4b7b-a571-441ea48c3b71" providerId="ADAL" clId="{AFA35D37-B6FE-4A27-9825-9DDC381BD57B}" dt="2020-01-05T14:10:18.540" v="61" actId="207"/>
          <ac:spMkLst>
            <pc:docMk/>
            <pc:sldMk cId="3857223598" sldId="423"/>
            <ac:spMk id="2" creationId="{EE6A5A45-8BD2-4372-89E9-8305D25C8DF4}"/>
          </ac:spMkLst>
        </pc:spChg>
        <pc:spChg chg="del">
          <ac:chgData name="Sci Library User" userId="b38e8abe-debd-4b7b-a571-441ea48c3b71" providerId="ADAL" clId="{AFA35D37-B6FE-4A27-9825-9DDC381BD57B}" dt="2020-01-05T14:08:33.428" v="3"/>
          <ac:spMkLst>
            <pc:docMk/>
            <pc:sldMk cId="3857223598" sldId="423"/>
            <ac:spMk id="3" creationId="{B63974DF-1A6E-455A-9B12-F7B4B1E01ED7}"/>
          </ac:spMkLst>
        </pc:spChg>
        <pc:spChg chg="add mod">
          <ac:chgData name="Sci Library User" userId="b38e8abe-debd-4b7b-a571-441ea48c3b71" providerId="ADAL" clId="{AFA35D37-B6FE-4A27-9825-9DDC381BD57B}" dt="2020-01-05T14:12:08.616" v="119" actId="1076"/>
          <ac:spMkLst>
            <pc:docMk/>
            <pc:sldMk cId="3857223598" sldId="423"/>
            <ac:spMk id="4" creationId="{B24A1E44-690E-4C75-9F1D-910BCB54390E}"/>
          </ac:spMkLst>
        </pc:spChg>
      </pc:sldChg>
      <pc:sldChg chg="modSp add modTransition">
        <pc:chgData name="Sci Library User" userId="b38e8abe-debd-4b7b-a571-441ea48c3b71" providerId="ADAL" clId="{AFA35D37-B6FE-4A27-9825-9DDC381BD57B}" dt="2020-01-05T14:13:15.125" v="159"/>
        <pc:sldMkLst>
          <pc:docMk/>
          <pc:sldMk cId="854148966" sldId="424"/>
        </pc:sldMkLst>
        <pc:spChg chg="mod">
          <ac:chgData name="Sci Library User" userId="b38e8abe-debd-4b7b-a571-441ea48c3b71" providerId="ADAL" clId="{AFA35D37-B6FE-4A27-9825-9DDC381BD57B}" dt="2020-01-05T14:13:11.421" v="158" actId="207"/>
          <ac:spMkLst>
            <pc:docMk/>
            <pc:sldMk cId="854148966" sldId="424"/>
            <ac:spMk id="2" creationId="{0A7A51E4-F395-4F25-BA79-45DC974848F3}"/>
          </ac:spMkLst>
        </pc:spChg>
        <pc:spChg chg="mod">
          <ac:chgData name="Sci Library User" userId="b38e8abe-debd-4b7b-a571-441ea48c3b71" providerId="ADAL" clId="{AFA35D37-B6FE-4A27-9825-9DDC381BD57B}" dt="2020-01-05T14:13:04.669" v="157" actId="20577"/>
          <ac:spMkLst>
            <pc:docMk/>
            <pc:sldMk cId="854148966" sldId="424"/>
            <ac:spMk id="3" creationId="{D9C9F8A9-96A1-4FCE-8588-8EB3E0C52C1D}"/>
          </ac:spMkLst>
        </pc:spChg>
      </pc:sldChg>
    </pc:docChg>
  </pc:docChgLst>
  <pc:docChgLst>
    <pc:chgData name="Sci Library User" userId="b38e8abe-debd-4b7b-a571-441ea48c3b71" providerId="ADAL" clId="{C4B5EA80-C9A6-4292-9841-A501DD8924C3}"/>
    <pc:docChg chg="undo custSel addSld modSld modSection">
      <pc:chgData name="Sci Library User" userId="b38e8abe-debd-4b7b-a571-441ea48c3b71" providerId="ADAL" clId="{C4B5EA80-C9A6-4292-9841-A501DD8924C3}" dt="2020-06-11T15:37:59.193" v="343" actId="14100"/>
      <pc:docMkLst>
        <pc:docMk/>
      </pc:docMkLst>
      <pc:sldChg chg="modSp mod">
        <pc:chgData name="Sci Library User" userId="b38e8abe-debd-4b7b-a571-441ea48c3b71" providerId="ADAL" clId="{C4B5EA80-C9A6-4292-9841-A501DD8924C3}" dt="2020-06-08T14:07:34.305" v="288" actId="403"/>
        <pc:sldMkLst>
          <pc:docMk/>
          <pc:sldMk cId="0" sldId="300"/>
        </pc:sldMkLst>
        <pc:spChg chg="mod">
          <ac:chgData name="Sci Library User" userId="b38e8abe-debd-4b7b-a571-441ea48c3b71" providerId="ADAL" clId="{C4B5EA80-C9A6-4292-9841-A501DD8924C3}" dt="2020-06-08T14:07:34.305" v="288" actId="403"/>
          <ac:spMkLst>
            <pc:docMk/>
            <pc:sldMk cId="0" sldId="300"/>
            <ac:spMk id="53251" creationId="{D9547BE0-E6BE-4443-BF78-568B3E133D1D}"/>
          </ac:spMkLst>
        </pc:spChg>
      </pc:sldChg>
      <pc:sldChg chg="modSp mod">
        <pc:chgData name="Sci Library User" userId="b38e8abe-debd-4b7b-a571-441ea48c3b71" providerId="ADAL" clId="{C4B5EA80-C9A6-4292-9841-A501DD8924C3}" dt="2020-06-08T14:07:52.878" v="292" actId="13926"/>
        <pc:sldMkLst>
          <pc:docMk/>
          <pc:sldMk cId="0" sldId="301"/>
        </pc:sldMkLst>
        <pc:spChg chg="mod">
          <ac:chgData name="Sci Library User" userId="b38e8abe-debd-4b7b-a571-441ea48c3b71" providerId="ADAL" clId="{C4B5EA80-C9A6-4292-9841-A501DD8924C3}" dt="2020-06-08T14:07:52.878" v="292" actId="13926"/>
          <ac:spMkLst>
            <pc:docMk/>
            <pc:sldMk cId="0" sldId="301"/>
            <ac:spMk id="54275" creationId="{2E55B211-A28A-49CF-8349-24D1B60769F0}"/>
          </ac:spMkLst>
        </pc:spChg>
      </pc:sldChg>
      <pc:sldChg chg="modSp mod">
        <pc:chgData name="Sci Library User" userId="b38e8abe-debd-4b7b-a571-441ea48c3b71" providerId="ADAL" clId="{C4B5EA80-C9A6-4292-9841-A501DD8924C3}" dt="2020-06-08T14:08:03.538" v="295" actId="20577"/>
        <pc:sldMkLst>
          <pc:docMk/>
          <pc:sldMk cId="0" sldId="302"/>
        </pc:sldMkLst>
        <pc:spChg chg="mod">
          <ac:chgData name="Sci Library User" userId="b38e8abe-debd-4b7b-a571-441ea48c3b71" providerId="ADAL" clId="{C4B5EA80-C9A6-4292-9841-A501DD8924C3}" dt="2020-06-08T14:08:03.538" v="295" actId="20577"/>
          <ac:spMkLst>
            <pc:docMk/>
            <pc:sldMk cId="0" sldId="302"/>
            <ac:spMk id="55299" creationId="{FCFC1D0A-E733-4F85-B7A2-CC9572A61159}"/>
          </ac:spMkLst>
        </pc:spChg>
      </pc:sldChg>
      <pc:sldChg chg="modSp mod">
        <pc:chgData name="Sci Library User" userId="b38e8abe-debd-4b7b-a571-441ea48c3b71" providerId="ADAL" clId="{C4B5EA80-C9A6-4292-9841-A501DD8924C3}" dt="2020-06-08T14:07:28.950" v="287" actId="13926"/>
        <pc:sldMkLst>
          <pc:docMk/>
          <pc:sldMk cId="0" sldId="313"/>
        </pc:sldMkLst>
        <pc:spChg chg="mod">
          <ac:chgData name="Sci Library User" userId="b38e8abe-debd-4b7b-a571-441ea48c3b71" providerId="ADAL" clId="{C4B5EA80-C9A6-4292-9841-A501DD8924C3}" dt="2020-06-08T14:07:28.950" v="287" actId="13926"/>
          <ac:spMkLst>
            <pc:docMk/>
            <pc:sldMk cId="0" sldId="313"/>
            <ac:spMk id="52227" creationId="{897F84BE-9531-4104-A11D-4F2C85A81BF7}"/>
          </ac:spMkLst>
        </pc:spChg>
      </pc:sldChg>
      <pc:sldChg chg="modSp mod">
        <pc:chgData name="Sci Library User" userId="b38e8abe-debd-4b7b-a571-441ea48c3b71" providerId="ADAL" clId="{C4B5EA80-C9A6-4292-9841-A501DD8924C3}" dt="2020-06-08T14:06:21.313" v="276" actId="13926"/>
        <pc:sldMkLst>
          <pc:docMk/>
          <pc:sldMk cId="0" sldId="316"/>
        </pc:sldMkLst>
        <pc:spChg chg="mod">
          <ac:chgData name="Sci Library User" userId="b38e8abe-debd-4b7b-a571-441ea48c3b71" providerId="ADAL" clId="{C4B5EA80-C9A6-4292-9841-A501DD8924C3}" dt="2020-06-08T14:06:21.313" v="276" actId="13926"/>
          <ac:spMkLst>
            <pc:docMk/>
            <pc:sldMk cId="0" sldId="316"/>
            <ac:spMk id="49155" creationId="{0FDF32FA-F590-4F01-84C7-517722E46799}"/>
          </ac:spMkLst>
        </pc:spChg>
      </pc:sldChg>
      <pc:sldChg chg="modSp mod">
        <pc:chgData name="Sci Library User" userId="b38e8abe-debd-4b7b-a571-441ea48c3b71" providerId="ADAL" clId="{C4B5EA80-C9A6-4292-9841-A501DD8924C3}" dt="2020-06-08T14:08:37.755" v="300" actId="13926"/>
        <pc:sldMkLst>
          <pc:docMk/>
          <pc:sldMk cId="0" sldId="322"/>
        </pc:sldMkLst>
        <pc:spChg chg="mod">
          <ac:chgData name="Sci Library User" userId="b38e8abe-debd-4b7b-a571-441ea48c3b71" providerId="ADAL" clId="{C4B5EA80-C9A6-4292-9841-A501DD8924C3}" dt="2020-06-08T14:08:37.755" v="300" actId="13926"/>
          <ac:spMkLst>
            <pc:docMk/>
            <pc:sldMk cId="0" sldId="322"/>
            <ac:spMk id="56323" creationId="{3027FCA1-F40F-40C7-8D83-260284BD128A}"/>
          </ac:spMkLst>
        </pc:spChg>
      </pc:sldChg>
      <pc:sldChg chg="modSp mod">
        <pc:chgData name="Sci Library User" userId="b38e8abe-debd-4b7b-a571-441ea48c3b71" providerId="ADAL" clId="{C4B5EA80-C9A6-4292-9841-A501DD8924C3}" dt="2020-06-11T14:26:09.257" v="323" actId="20577"/>
        <pc:sldMkLst>
          <pc:docMk/>
          <pc:sldMk cId="0" sldId="340"/>
        </pc:sldMkLst>
        <pc:spChg chg="mod">
          <ac:chgData name="Sci Library User" userId="b38e8abe-debd-4b7b-a571-441ea48c3b71" providerId="ADAL" clId="{C4B5EA80-C9A6-4292-9841-A501DD8924C3}" dt="2020-06-11T14:26:09.257" v="323" actId="20577"/>
          <ac:spMkLst>
            <pc:docMk/>
            <pc:sldMk cId="0" sldId="340"/>
            <ac:spMk id="6" creationId="{08A1D7CB-258C-4167-ABD1-1FAB1F4A4BCE}"/>
          </ac:spMkLst>
        </pc:spChg>
        <pc:spChg chg="mod">
          <ac:chgData name="Sci Library User" userId="b38e8abe-debd-4b7b-a571-441ea48c3b71" providerId="ADAL" clId="{C4B5EA80-C9A6-4292-9841-A501DD8924C3}" dt="2020-06-08T12:19:51.471" v="66" actId="6549"/>
          <ac:spMkLst>
            <pc:docMk/>
            <pc:sldMk cId="0" sldId="340"/>
            <ac:spMk id="25" creationId="{C79F9EDF-8A34-4283-BB55-9C674CE8F384}"/>
          </ac:spMkLst>
        </pc:spChg>
        <pc:spChg chg="mod">
          <ac:chgData name="Sci Library User" userId="b38e8abe-debd-4b7b-a571-441ea48c3b71" providerId="ADAL" clId="{C4B5EA80-C9A6-4292-9841-A501DD8924C3}" dt="2020-06-08T12:19:08.416" v="4" actId="1076"/>
          <ac:spMkLst>
            <pc:docMk/>
            <pc:sldMk cId="0" sldId="340"/>
            <ac:spMk id="6146" creationId="{B7028DCC-D85D-4BD8-93A0-F2FBD2901724}"/>
          </ac:spMkLst>
        </pc:spChg>
        <pc:spChg chg="mod">
          <ac:chgData name="Sci Library User" userId="b38e8abe-debd-4b7b-a571-441ea48c3b71" providerId="ADAL" clId="{C4B5EA80-C9A6-4292-9841-A501DD8924C3}" dt="2020-06-08T12:17:52.550" v="2" actId="1076"/>
          <ac:spMkLst>
            <pc:docMk/>
            <pc:sldMk cId="0" sldId="340"/>
            <ac:spMk id="85008" creationId="{1F354218-3CC3-4D72-A190-E05F65F22555}"/>
          </ac:spMkLst>
        </pc:spChg>
      </pc:sldChg>
      <pc:sldChg chg="modSp mod">
        <pc:chgData name="Sci Library User" userId="b38e8abe-debd-4b7b-a571-441ea48c3b71" providerId="ADAL" clId="{C4B5EA80-C9A6-4292-9841-A501DD8924C3}" dt="2020-06-08T12:39:38.923" v="121" actId="6549"/>
        <pc:sldMkLst>
          <pc:docMk/>
          <pc:sldMk cId="0" sldId="357"/>
        </pc:sldMkLst>
        <pc:spChg chg="mod">
          <ac:chgData name="Sci Library User" userId="b38e8abe-debd-4b7b-a571-441ea48c3b71" providerId="ADAL" clId="{C4B5EA80-C9A6-4292-9841-A501DD8924C3}" dt="2020-06-08T12:39:38.923" v="121" actId="6549"/>
          <ac:spMkLst>
            <pc:docMk/>
            <pc:sldMk cId="0" sldId="357"/>
            <ac:spMk id="12292" creationId="{38B9B57C-DB58-4DF3-A8C5-CE947F141C67}"/>
          </ac:spMkLst>
        </pc:spChg>
      </pc:sldChg>
      <pc:sldChg chg="modSp mod">
        <pc:chgData name="Sci Library User" userId="b38e8abe-debd-4b7b-a571-441ea48c3b71" providerId="ADAL" clId="{C4B5EA80-C9A6-4292-9841-A501DD8924C3}" dt="2020-06-11T14:41:08.798" v="325" actId="13926"/>
        <pc:sldMkLst>
          <pc:docMk/>
          <pc:sldMk cId="0" sldId="358"/>
        </pc:sldMkLst>
        <pc:spChg chg="mod">
          <ac:chgData name="Sci Library User" userId="b38e8abe-debd-4b7b-a571-441ea48c3b71" providerId="ADAL" clId="{C4B5EA80-C9A6-4292-9841-A501DD8924C3}" dt="2020-06-11T14:41:08.798" v="325" actId="13926"/>
          <ac:spMkLst>
            <pc:docMk/>
            <pc:sldMk cId="0" sldId="358"/>
            <ac:spMk id="3" creationId="{FCEFC58B-C4EE-4D36-BAD4-CC504533A569}"/>
          </ac:spMkLst>
        </pc:spChg>
      </pc:sldChg>
      <pc:sldChg chg="modSp mod">
        <pc:chgData name="Sci Library User" userId="b38e8abe-debd-4b7b-a571-441ea48c3b71" providerId="ADAL" clId="{C4B5EA80-C9A6-4292-9841-A501DD8924C3}" dt="2020-06-11T14:56:03.026" v="333" actId="1076"/>
        <pc:sldMkLst>
          <pc:docMk/>
          <pc:sldMk cId="0" sldId="361"/>
        </pc:sldMkLst>
        <pc:graphicFrameChg chg="mod modGraphic">
          <ac:chgData name="Sci Library User" userId="b38e8abe-debd-4b7b-a571-441ea48c3b71" providerId="ADAL" clId="{C4B5EA80-C9A6-4292-9841-A501DD8924C3}" dt="2020-06-11T14:56:03.026" v="333" actId="1076"/>
          <ac:graphicFrameMkLst>
            <pc:docMk/>
            <pc:sldMk cId="0" sldId="361"/>
            <ac:graphicFrameMk id="50212" creationId="{D3FFE5D9-DDD9-4EDF-B1C8-DE200A633ABE}"/>
          </ac:graphicFrameMkLst>
        </pc:graphicFrameChg>
      </pc:sldChg>
      <pc:sldChg chg="modSp mod">
        <pc:chgData name="Sci Library User" userId="b38e8abe-debd-4b7b-a571-441ea48c3b71" providerId="ADAL" clId="{C4B5EA80-C9A6-4292-9841-A501DD8924C3}" dt="2020-06-08T12:54:58.103" v="164" actId="1076"/>
        <pc:sldMkLst>
          <pc:docMk/>
          <pc:sldMk cId="0" sldId="364"/>
        </pc:sldMkLst>
        <pc:spChg chg="mod">
          <ac:chgData name="Sci Library User" userId="b38e8abe-debd-4b7b-a571-441ea48c3b71" providerId="ADAL" clId="{C4B5EA80-C9A6-4292-9841-A501DD8924C3}" dt="2020-06-08T12:54:58.103" v="164" actId="1076"/>
          <ac:spMkLst>
            <pc:docMk/>
            <pc:sldMk cId="0" sldId="364"/>
            <ac:spMk id="18435" creationId="{B6FD422A-4066-4F3E-851E-16EA4081C289}"/>
          </ac:spMkLst>
        </pc:spChg>
      </pc:sldChg>
      <pc:sldChg chg="modSp mod">
        <pc:chgData name="Sci Library User" userId="b38e8abe-debd-4b7b-a571-441ea48c3b71" providerId="ADAL" clId="{C4B5EA80-C9A6-4292-9841-A501DD8924C3}" dt="2020-06-08T12:58:34.692" v="170" actId="403"/>
        <pc:sldMkLst>
          <pc:docMk/>
          <pc:sldMk cId="0" sldId="372"/>
        </pc:sldMkLst>
        <pc:spChg chg="mod">
          <ac:chgData name="Sci Library User" userId="b38e8abe-debd-4b7b-a571-441ea48c3b71" providerId="ADAL" clId="{C4B5EA80-C9A6-4292-9841-A501DD8924C3}" dt="2020-06-08T12:58:34.692" v="170" actId="403"/>
          <ac:spMkLst>
            <pc:docMk/>
            <pc:sldMk cId="0" sldId="372"/>
            <ac:spMk id="22531" creationId="{78513FED-501B-45AB-B33B-3B6CFE96FF2D}"/>
          </ac:spMkLst>
        </pc:spChg>
        <pc:spChg chg="mod">
          <ac:chgData name="Sci Library User" userId="b38e8abe-debd-4b7b-a571-441ea48c3b71" providerId="ADAL" clId="{C4B5EA80-C9A6-4292-9841-A501DD8924C3}" dt="2020-06-08T12:56:46.822" v="168" actId="1076"/>
          <ac:spMkLst>
            <pc:docMk/>
            <pc:sldMk cId="0" sldId="372"/>
            <ac:spMk id="22533" creationId="{E08982B6-CE38-4C67-89B3-B91D634F1BF3}"/>
          </ac:spMkLst>
        </pc:spChg>
      </pc:sldChg>
      <pc:sldChg chg="modSp mod">
        <pc:chgData name="Sci Library User" userId="b38e8abe-debd-4b7b-a571-441ea48c3b71" providerId="ADAL" clId="{C4B5EA80-C9A6-4292-9841-A501DD8924C3}" dt="2020-06-08T14:10:28.900" v="316" actId="1076"/>
        <pc:sldMkLst>
          <pc:docMk/>
          <pc:sldMk cId="0" sldId="373"/>
        </pc:sldMkLst>
        <pc:spChg chg="mod">
          <ac:chgData name="Sci Library User" userId="b38e8abe-debd-4b7b-a571-441ea48c3b71" providerId="ADAL" clId="{C4B5EA80-C9A6-4292-9841-A501DD8924C3}" dt="2020-06-08T14:10:22.607" v="315" actId="20577"/>
          <ac:spMkLst>
            <pc:docMk/>
            <pc:sldMk cId="0" sldId="373"/>
            <ac:spMk id="67587" creationId="{F7DF668C-353F-438B-A073-05830BED3B13}"/>
          </ac:spMkLst>
        </pc:spChg>
        <pc:cxnChg chg="mod">
          <ac:chgData name="Sci Library User" userId="b38e8abe-debd-4b7b-a571-441ea48c3b71" providerId="ADAL" clId="{C4B5EA80-C9A6-4292-9841-A501DD8924C3}" dt="2020-06-08T14:10:28.900" v="316" actId="1076"/>
          <ac:cxnSpMkLst>
            <pc:docMk/>
            <pc:sldMk cId="0" sldId="373"/>
            <ac:cxnSpMk id="10" creationId="{86C0634B-3B9F-40D0-B443-DAC1D7A43F37}"/>
          </ac:cxnSpMkLst>
        </pc:cxnChg>
      </pc:sldChg>
      <pc:sldChg chg="modSp mod">
        <pc:chgData name="Sci Library User" userId="b38e8abe-debd-4b7b-a571-441ea48c3b71" providerId="ADAL" clId="{C4B5EA80-C9A6-4292-9841-A501DD8924C3}" dt="2020-06-08T14:10:55.196" v="322" actId="14100"/>
        <pc:sldMkLst>
          <pc:docMk/>
          <pc:sldMk cId="0" sldId="374"/>
        </pc:sldMkLst>
        <pc:spChg chg="mod">
          <ac:chgData name="Sci Library User" userId="b38e8abe-debd-4b7b-a571-441ea48c3b71" providerId="ADAL" clId="{C4B5EA80-C9A6-4292-9841-A501DD8924C3}" dt="2020-06-08T14:10:55.196" v="322" actId="14100"/>
          <ac:spMkLst>
            <pc:docMk/>
            <pc:sldMk cId="0" sldId="374"/>
            <ac:spMk id="2" creationId="{2B2DCF91-07E9-4F23-B301-3AEC2380E91C}"/>
          </ac:spMkLst>
        </pc:spChg>
        <pc:spChg chg="mod">
          <ac:chgData name="Sci Library User" userId="b38e8abe-debd-4b7b-a571-441ea48c3b71" providerId="ADAL" clId="{C4B5EA80-C9A6-4292-9841-A501DD8924C3}" dt="2020-06-08T14:10:49.448" v="320" actId="113"/>
          <ac:spMkLst>
            <pc:docMk/>
            <pc:sldMk cId="0" sldId="374"/>
            <ac:spMk id="68611" creationId="{171653E3-E697-4ECD-AF8D-18AC04730D27}"/>
          </ac:spMkLst>
        </pc:spChg>
      </pc:sldChg>
      <pc:sldChg chg="modSp mod">
        <pc:chgData name="Sci Library User" userId="b38e8abe-debd-4b7b-a571-441ea48c3b71" providerId="ADAL" clId="{C4B5EA80-C9A6-4292-9841-A501DD8924C3}" dt="2020-06-08T12:39:07.322" v="115" actId="20577"/>
        <pc:sldMkLst>
          <pc:docMk/>
          <pc:sldMk cId="0" sldId="375"/>
        </pc:sldMkLst>
        <pc:spChg chg="mod">
          <ac:chgData name="Sci Library User" userId="b38e8abe-debd-4b7b-a571-441ea48c3b71" providerId="ADAL" clId="{C4B5EA80-C9A6-4292-9841-A501DD8924C3}" dt="2020-06-08T12:39:07.322" v="115" actId="20577"/>
          <ac:spMkLst>
            <pc:docMk/>
            <pc:sldMk cId="0" sldId="375"/>
            <ac:spMk id="131074" creationId="{1F37FA03-67CC-47C7-A11E-EE8C5B42E8C1}"/>
          </ac:spMkLst>
        </pc:spChg>
      </pc:sldChg>
      <pc:sldChg chg="modSp mod">
        <pc:chgData name="Sci Library User" userId="b38e8abe-debd-4b7b-a571-441ea48c3b71" providerId="ADAL" clId="{C4B5EA80-C9A6-4292-9841-A501DD8924C3}" dt="2020-06-08T12:41:08.077" v="158" actId="1076"/>
        <pc:sldMkLst>
          <pc:docMk/>
          <pc:sldMk cId="0" sldId="376"/>
        </pc:sldMkLst>
        <pc:spChg chg="mod">
          <ac:chgData name="Sci Library User" userId="b38e8abe-debd-4b7b-a571-441ea48c3b71" providerId="ADAL" clId="{C4B5EA80-C9A6-4292-9841-A501DD8924C3}" dt="2020-06-08T12:41:08.077" v="158" actId="1076"/>
          <ac:spMkLst>
            <pc:docMk/>
            <pc:sldMk cId="0" sldId="376"/>
            <ac:spMk id="2" creationId="{1A05A34D-8666-41D7-9B17-DF03D2F99CDE}"/>
          </ac:spMkLst>
        </pc:spChg>
        <pc:picChg chg="mod">
          <ac:chgData name="Sci Library User" userId="b38e8abe-debd-4b7b-a571-441ea48c3b71" providerId="ADAL" clId="{C4B5EA80-C9A6-4292-9841-A501DD8924C3}" dt="2020-06-08T12:40:57.629" v="153" actId="1076"/>
          <ac:picMkLst>
            <pc:docMk/>
            <pc:sldMk cId="0" sldId="376"/>
            <ac:picMk id="17411" creationId="{A3201EAB-F828-4984-A6AE-B8210A4CC909}"/>
          </ac:picMkLst>
        </pc:picChg>
      </pc:sldChg>
      <pc:sldChg chg="modSp mod">
        <pc:chgData name="Sci Library User" userId="b38e8abe-debd-4b7b-a571-441ea48c3b71" providerId="ADAL" clId="{C4B5EA80-C9A6-4292-9841-A501DD8924C3}" dt="2020-06-08T13:51:14.023" v="205" actId="13926"/>
        <pc:sldMkLst>
          <pc:docMk/>
          <pc:sldMk cId="0" sldId="379"/>
        </pc:sldMkLst>
        <pc:graphicFrameChg chg="mod modGraphic">
          <ac:chgData name="Sci Library User" userId="b38e8abe-debd-4b7b-a571-441ea48c3b71" providerId="ADAL" clId="{C4B5EA80-C9A6-4292-9841-A501DD8924C3}" dt="2020-06-08T13:51:14.023" v="205" actId="13926"/>
          <ac:graphicFrameMkLst>
            <pc:docMk/>
            <pc:sldMk cId="0" sldId="379"/>
            <ac:graphicFrameMk id="135201" creationId="{DF213B5E-2A0E-433D-8531-3167D7ACE2C9}"/>
          </ac:graphicFrameMkLst>
        </pc:graphicFrameChg>
      </pc:sldChg>
      <pc:sldChg chg="modSp mod">
        <pc:chgData name="Sci Library User" userId="b38e8abe-debd-4b7b-a571-441ea48c3b71" providerId="ADAL" clId="{C4B5EA80-C9A6-4292-9841-A501DD8924C3}" dt="2020-06-08T13:58:53.513" v="210" actId="403"/>
        <pc:sldMkLst>
          <pc:docMk/>
          <pc:sldMk cId="0" sldId="380"/>
        </pc:sldMkLst>
        <pc:spChg chg="mod">
          <ac:chgData name="Sci Library User" userId="b38e8abe-debd-4b7b-a571-441ea48c3b71" providerId="ADAL" clId="{C4B5EA80-C9A6-4292-9841-A501DD8924C3}" dt="2020-06-08T13:58:53.513" v="210" actId="403"/>
          <ac:spMkLst>
            <pc:docMk/>
            <pc:sldMk cId="0" sldId="380"/>
            <ac:spMk id="34819" creationId="{C2F0CBA7-5679-46A4-A558-476F0C1F36C5}"/>
          </ac:spMkLst>
        </pc:spChg>
      </pc:sldChg>
      <pc:sldChg chg="modSp mod">
        <pc:chgData name="Sci Library User" userId="b38e8abe-debd-4b7b-a571-441ea48c3b71" providerId="ADAL" clId="{C4B5EA80-C9A6-4292-9841-A501DD8924C3}" dt="2020-06-08T14:00:03.646" v="225" actId="5793"/>
        <pc:sldMkLst>
          <pc:docMk/>
          <pc:sldMk cId="0" sldId="381"/>
        </pc:sldMkLst>
        <pc:spChg chg="mod">
          <ac:chgData name="Sci Library User" userId="b38e8abe-debd-4b7b-a571-441ea48c3b71" providerId="ADAL" clId="{C4B5EA80-C9A6-4292-9841-A501DD8924C3}" dt="2020-06-08T14:00:03.646" v="225" actId="5793"/>
          <ac:spMkLst>
            <pc:docMk/>
            <pc:sldMk cId="0" sldId="381"/>
            <ac:spMk id="2" creationId="{1D0CA215-9A3F-43B0-AD86-6AF3F3C19571}"/>
          </ac:spMkLst>
        </pc:spChg>
      </pc:sldChg>
      <pc:sldChg chg="modSp mod">
        <pc:chgData name="Sci Library User" userId="b38e8abe-debd-4b7b-a571-441ea48c3b71" providerId="ADAL" clId="{C4B5EA80-C9A6-4292-9841-A501DD8924C3}" dt="2020-06-08T13:00:59.590" v="187" actId="2710"/>
        <pc:sldMkLst>
          <pc:docMk/>
          <pc:sldMk cId="0" sldId="382"/>
        </pc:sldMkLst>
        <pc:spChg chg="mod">
          <ac:chgData name="Sci Library User" userId="b38e8abe-debd-4b7b-a571-441ea48c3b71" providerId="ADAL" clId="{C4B5EA80-C9A6-4292-9841-A501DD8924C3}" dt="2020-06-08T13:00:59.590" v="187" actId="2710"/>
          <ac:spMkLst>
            <pc:docMk/>
            <pc:sldMk cId="0" sldId="382"/>
            <ac:spMk id="24579" creationId="{3061D48A-5B58-490A-94CD-AE8BE80CAB85}"/>
          </ac:spMkLst>
        </pc:spChg>
      </pc:sldChg>
      <pc:sldChg chg="modSp mod">
        <pc:chgData name="Sci Library User" userId="b38e8abe-debd-4b7b-a571-441ea48c3b71" providerId="ADAL" clId="{C4B5EA80-C9A6-4292-9841-A501DD8924C3}" dt="2020-06-08T13:02:47.912" v="193" actId="1076"/>
        <pc:sldMkLst>
          <pc:docMk/>
          <pc:sldMk cId="0" sldId="385"/>
        </pc:sldMkLst>
        <pc:spChg chg="mod">
          <ac:chgData name="Sci Library User" userId="b38e8abe-debd-4b7b-a571-441ea48c3b71" providerId="ADAL" clId="{C4B5EA80-C9A6-4292-9841-A501DD8924C3}" dt="2020-06-08T13:02:47.912" v="193" actId="1076"/>
          <ac:spMkLst>
            <pc:docMk/>
            <pc:sldMk cId="0" sldId="385"/>
            <ac:spMk id="29699" creationId="{947CE32C-120C-47E2-95BA-2E5005829865}"/>
          </ac:spMkLst>
        </pc:spChg>
      </pc:sldChg>
      <pc:sldChg chg="modSp">
        <pc:chgData name="Sci Library User" userId="b38e8abe-debd-4b7b-a571-441ea48c3b71" providerId="ADAL" clId="{C4B5EA80-C9A6-4292-9841-A501DD8924C3}" dt="2020-06-08T13:01:24.765" v="190" actId="1076"/>
        <pc:sldMkLst>
          <pc:docMk/>
          <pc:sldMk cId="0" sldId="386"/>
        </pc:sldMkLst>
        <pc:spChg chg="mod">
          <ac:chgData name="Sci Library User" userId="b38e8abe-debd-4b7b-a571-441ea48c3b71" providerId="ADAL" clId="{C4B5EA80-C9A6-4292-9841-A501DD8924C3}" dt="2020-06-08T13:01:24.765" v="190" actId="1076"/>
          <ac:spMkLst>
            <pc:docMk/>
            <pc:sldMk cId="0" sldId="386"/>
            <ac:spMk id="27651" creationId="{A1CF5959-BD02-4E09-BD02-E5EE96EB2A48}"/>
          </ac:spMkLst>
        </pc:spChg>
        <pc:spChg chg="mod">
          <ac:chgData name="Sci Library User" userId="b38e8abe-debd-4b7b-a571-441ea48c3b71" providerId="ADAL" clId="{C4B5EA80-C9A6-4292-9841-A501DD8924C3}" dt="2020-06-08T13:01:24.765" v="190" actId="1076"/>
          <ac:spMkLst>
            <pc:docMk/>
            <pc:sldMk cId="0" sldId="386"/>
            <ac:spMk id="27652" creationId="{AFC31BA7-ABB7-43DD-B8F2-A6D66BCE45FB}"/>
          </ac:spMkLst>
        </pc:spChg>
        <pc:grpChg chg="mod">
          <ac:chgData name="Sci Library User" userId="b38e8abe-debd-4b7b-a571-441ea48c3b71" providerId="ADAL" clId="{C4B5EA80-C9A6-4292-9841-A501DD8924C3}" dt="2020-06-08T13:01:24.765" v="190" actId="1076"/>
          <ac:grpSpMkLst>
            <pc:docMk/>
            <pc:sldMk cId="0" sldId="386"/>
            <ac:grpSpMk id="4" creationId="{3CEB384D-DFE4-4D4E-8D91-7CCBA9B2489A}"/>
          </ac:grpSpMkLst>
        </pc:grpChg>
      </pc:sldChg>
      <pc:sldChg chg="modSp mod">
        <pc:chgData name="Sci Library User" userId="b38e8abe-debd-4b7b-a571-441ea48c3b71" providerId="ADAL" clId="{C4B5EA80-C9A6-4292-9841-A501DD8924C3}" dt="2020-06-08T12:59:12.618" v="181" actId="1076"/>
        <pc:sldMkLst>
          <pc:docMk/>
          <pc:sldMk cId="0" sldId="389"/>
        </pc:sldMkLst>
        <pc:spChg chg="mod">
          <ac:chgData name="Sci Library User" userId="b38e8abe-debd-4b7b-a571-441ea48c3b71" providerId="ADAL" clId="{C4B5EA80-C9A6-4292-9841-A501DD8924C3}" dt="2020-06-08T12:59:12.618" v="181" actId="1076"/>
          <ac:spMkLst>
            <pc:docMk/>
            <pc:sldMk cId="0" sldId="389"/>
            <ac:spMk id="2" creationId="{02229560-3E46-4588-A924-54E6240BF498}"/>
          </ac:spMkLst>
        </pc:spChg>
      </pc:sldChg>
      <pc:sldChg chg="modSp">
        <pc:chgData name="Sci Library User" userId="b38e8abe-debd-4b7b-a571-441ea48c3b71" providerId="ADAL" clId="{C4B5EA80-C9A6-4292-9841-A501DD8924C3}" dt="2020-06-08T14:00:31.856" v="229" actId="404"/>
        <pc:sldMkLst>
          <pc:docMk/>
          <pc:sldMk cId="0" sldId="390"/>
        </pc:sldMkLst>
        <pc:graphicFrameChg chg="mod">
          <ac:chgData name="Sci Library User" userId="b38e8abe-debd-4b7b-a571-441ea48c3b71" providerId="ADAL" clId="{C4B5EA80-C9A6-4292-9841-A501DD8924C3}" dt="2020-06-08T14:00:31.856" v="229" actId="404"/>
          <ac:graphicFrameMkLst>
            <pc:docMk/>
            <pc:sldMk cId="0" sldId="390"/>
            <ac:graphicFrameMk id="2" creationId="{8E64E70D-2B80-483E-8BF7-137938B9D427}"/>
          </ac:graphicFrameMkLst>
        </pc:graphicFrameChg>
      </pc:sldChg>
      <pc:sldChg chg="modSp mod">
        <pc:chgData name="Sci Library User" userId="b38e8abe-debd-4b7b-a571-441ea48c3b71" providerId="ADAL" clId="{C4B5EA80-C9A6-4292-9841-A501DD8924C3}" dt="2020-06-11T15:29:05.316" v="335" actId="1076"/>
        <pc:sldMkLst>
          <pc:docMk/>
          <pc:sldMk cId="0" sldId="391"/>
        </pc:sldMkLst>
        <pc:spChg chg="mod">
          <ac:chgData name="Sci Library User" userId="b38e8abe-debd-4b7b-a571-441ea48c3b71" providerId="ADAL" clId="{C4B5EA80-C9A6-4292-9841-A501DD8924C3}" dt="2020-06-11T15:29:05.316" v="335" actId="1076"/>
          <ac:spMkLst>
            <pc:docMk/>
            <pc:sldMk cId="0" sldId="391"/>
            <ac:spMk id="2" creationId="{03C287BA-53F5-4B2E-9EAF-30C75B2C5B84}"/>
          </ac:spMkLst>
        </pc:spChg>
      </pc:sldChg>
      <pc:sldChg chg="modSp mod">
        <pc:chgData name="Sci Library User" userId="b38e8abe-debd-4b7b-a571-441ea48c3b71" providerId="ADAL" clId="{C4B5EA80-C9A6-4292-9841-A501DD8924C3}" dt="2020-06-11T15:37:59.193" v="343" actId="14100"/>
        <pc:sldMkLst>
          <pc:docMk/>
          <pc:sldMk cId="0" sldId="392"/>
        </pc:sldMkLst>
        <pc:spChg chg="mod">
          <ac:chgData name="Sci Library User" userId="b38e8abe-debd-4b7b-a571-441ea48c3b71" providerId="ADAL" clId="{C4B5EA80-C9A6-4292-9841-A501DD8924C3}" dt="2020-06-08T14:04:30.101" v="255"/>
          <ac:spMkLst>
            <pc:docMk/>
            <pc:sldMk cId="0" sldId="392"/>
            <ac:spMk id="2" creationId="{252AA713-38AF-4D8D-B00A-694986DC783A}"/>
          </ac:spMkLst>
        </pc:spChg>
        <pc:spChg chg="mod">
          <ac:chgData name="Sci Library User" userId="b38e8abe-debd-4b7b-a571-441ea48c3b71" providerId="ADAL" clId="{C4B5EA80-C9A6-4292-9841-A501DD8924C3}" dt="2020-06-08T14:04:00.659" v="247" actId="1076"/>
          <ac:spMkLst>
            <pc:docMk/>
            <pc:sldMk cId="0" sldId="392"/>
            <ac:spMk id="3" creationId="{E2CF1865-0608-444A-95A3-17C60C151F24}"/>
          </ac:spMkLst>
        </pc:spChg>
        <pc:spChg chg="mod">
          <ac:chgData name="Sci Library User" userId="b38e8abe-debd-4b7b-a571-441ea48c3b71" providerId="ADAL" clId="{C4B5EA80-C9A6-4292-9841-A501DD8924C3}" dt="2020-06-08T14:04:06.441" v="248" actId="255"/>
          <ac:spMkLst>
            <pc:docMk/>
            <pc:sldMk cId="0" sldId="392"/>
            <ac:spMk id="45059" creationId="{5F3CE19B-F2E4-401F-A623-80BA49E6124E}"/>
          </ac:spMkLst>
        </pc:spChg>
        <pc:spChg chg="mod">
          <ac:chgData name="Sci Library User" userId="b38e8abe-debd-4b7b-a571-441ea48c3b71" providerId="ADAL" clId="{C4B5EA80-C9A6-4292-9841-A501DD8924C3}" dt="2020-06-11T15:37:59.193" v="343" actId="14100"/>
          <ac:spMkLst>
            <pc:docMk/>
            <pc:sldMk cId="0" sldId="392"/>
            <ac:spMk id="45060" creationId="{502E29C6-379E-42D4-8E93-A4E9C748CA4D}"/>
          </ac:spMkLst>
        </pc:spChg>
      </pc:sldChg>
      <pc:sldChg chg="modSp">
        <pc:chgData name="Sci Library User" userId="b38e8abe-debd-4b7b-a571-441ea48c3b71" providerId="ADAL" clId="{C4B5EA80-C9A6-4292-9841-A501DD8924C3}" dt="2020-06-08T14:04:55.475" v="258" actId="403"/>
        <pc:sldMkLst>
          <pc:docMk/>
          <pc:sldMk cId="0" sldId="393"/>
        </pc:sldMkLst>
        <pc:graphicFrameChg chg="mod">
          <ac:chgData name="Sci Library User" userId="b38e8abe-debd-4b7b-a571-441ea48c3b71" providerId="ADAL" clId="{C4B5EA80-C9A6-4292-9841-A501DD8924C3}" dt="2020-06-08T14:04:55.475" v="258" actId="403"/>
          <ac:graphicFrameMkLst>
            <pc:docMk/>
            <pc:sldMk cId="0" sldId="393"/>
            <ac:graphicFrameMk id="2" creationId="{A9B632E9-20EF-40A5-8E3A-19E5063D8380}"/>
          </ac:graphicFrameMkLst>
        </pc:graphicFrameChg>
      </pc:sldChg>
      <pc:sldChg chg="modSp mod">
        <pc:chgData name="Sci Library User" userId="b38e8abe-debd-4b7b-a571-441ea48c3b71" providerId="ADAL" clId="{C4B5EA80-C9A6-4292-9841-A501DD8924C3}" dt="2020-06-08T14:03:28.233" v="240" actId="403"/>
        <pc:sldMkLst>
          <pc:docMk/>
          <pc:sldMk cId="0" sldId="394"/>
        </pc:sldMkLst>
        <pc:spChg chg="mod">
          <ac:chgData name="Sci Library User" userId="b38e8abe-debd-4b7b-a571-441ea48c3b71" providerId="ADAL" clId="{C4B5EA80-C9A6-4292-9841-A501DD8924C3}" dt="2020-06-08T14:03:28.233" v="240" actId="403"/>
          <ac:spMkLst>
            <pc:docMk/>
            <pc:sldMk cId="0" sldId="394"/>
            <ac:spMk id="43012" creationId="{DE93D0C2-095C-4627-B829-093650FEF061}"/>
          </ac:spMkLst>
        </pc:spChg>
      </pc:sldChg>
      <pc:sldChg chg="modSp mod">
        <pc:chgData name="Sci Library User" userId="b38e8abe-debd-4b7b-a571-441ea48c3b71" providerId="ADAL" clId="{C4B5EA80-C9A6-4292-9841-A501DD8924C3}" dt="2020-06-08T14:06:09.021" v="275" actId="1076"/>
        <pc:sldMkLst>
          <pc:docMk/>
          <pc:sldMk cId="0" sldId="395"/>
        </pc:sldMkLst>
        <pc:spChg chg="mod">
          <ac:chgData name="Sci Library User" userId="b38e8abe-debd-4b7b-a571-441ea48c3b71" providerId="ADAL" clId="{C4B5EA80-C9A6-4292-9841-A501DD8924C3}" dt="2020-06-08T14:06:09.021" v="275" actId="1076"/>
          <ac:spMkLst>
            <pc:docMk/>
            <pc:sldMk cId="0" sldId="395"/>
            <ac:spMk id="47107" creationId="{547C8E3C-2DED-4389-9D33-32325C1623D8}"/>
          </ac:spMkLst>
        </pc:spChg>
      </pc:sldChg>
      <pc:sldChg chg="modSp mod">
        <pc:chgData name="Sci Library User" userId="b38e8abe-debd-4b7b-a571-441ea48c3b71" providerId="ADAL" clId="{C4B5EA80-C9A6-4292-9841-A501DD8924C3}" dt="2020-06-08T14:09:15.401" v="314" actId="6549"/>
        <pc:sldMkLst>
          <pc:docMk/>
          <pc:sldMk cId="0" sldId="397"/>
        </pc:sldMkLst>
        <pc:spChg chg="mod">
          <ac:chgData name="Sci Library User" userId="b38e8abe-debd-4b7b-a571-441ea48c3b71" providerId="ADAL" clId="{C4B5EA80-C9A6-4292-9841-A501DD8924C3}" dt="2020-06-08T14:09:15.401" v="314" actId="6549"/>
          <ac:spMkLst>
            <pc:docMk/>
            <pc:sldMk cId="0" sldId="397"/>
            <ac:spMk id="59395" creationId="{8020D55F-B122-489C-8F96-189FAD98A899}"/>
          </ac:spMkLst>
        </pc:spChg>
      </pc:sldChg>
      <pc:sldChg chg="modSp mod">
        <pc:chgData name="Sci Library User" userId="b38e8abe-debd-4b7b-a571-441ea48c3b71" providerId="ADAL" clId="{C4B5EA80-C9A6-4292-9841-A501DD8924C3}" dt="2020-06-08T12:55:24.943" v="166" actId="1076"/>
        <pc:sldMkLst>
          <pc:docMk/>
          <pc:sldMk cId="0" sldId="399"/>
        </pc:sldMkLst>
        <pc:spChg chg="mod">
          <ac:chgData name="Sci Library User" userId="b38e8abe-debd-4b7b-a571-441ea48c3b71" providerId="ADAL" clId="{C4B5EA80-C9A6-4292-9841-A501DD8924C3}" dt="2020-06-08T12:55:24.943" v="166" actId="1076"/>
          <ac:spMkLst>
            <pc:docMk/>
            <pc:sldMk cId="0" sldId="399"/>
            <ac:spMk id="2" creationId="{05A6D5AD-52AC-414F-83B8-AA753368E7A0}"/>
          </ac:spMkLst>
        </pc:spChg>
      </pc:sldChg>
      <pc:sldChg chg="modSp mod">
        <pc:chgData name="Sci Library User" userId="b38e8abe-debd-4b7b-a571-441ea48c3b71" providerId="ADAL" clId="{C4B5EA80-C9A6-4292-9841-A501DD8924C3}" dt="2020-06-08T12:24:28.868" v="79" actId="13926"/>
        <pc:sldMkLst>
          <pc:docMk/>
          <pc:sldMk cId="0" sldId="408"/>
        </pc:sldMkLst>
        <pc:spChg chg="mod">
          <ac:chgData name="Sci Library User" userId="b38e8abe-debd-4b7b-a571-441ea48c3b71" providerId="ADAL" clId="{C4B5EA80-C9A6-4292-9841-A501DD8924C3}" dt="2020-06-08T12:24:28.868" v="79" actId="13926"/>
          <ac:spMkLst>
            <pc:docMk/>
            <pc:sldMk cId="0" sldId="408"/>
            <ac:spMk id="9219" creationId="{61F91F64-BF7C-47BC-8C02-9C3E89410182}"/>
          </ac:spMkLst>
        </pc:spChg>
      </pc:sldChg>
      <pc:sldChg chg="modSp mod">
        <pc:chgData name="Sci Library User" userId="b38e8abe-debd-4b7b-a571-441ea48c3b71" providerId="ADAL" clId="{C4B5EA80-C9A6-4292-9841-A501DD8924C3}" dt="2020-06-08T14:03:03.862" v="236" actId="14100"/>
        <pc:sldMkLst>
          <pc:docMk/>
          <pc:sldMk cId="0" sldId="410"/>
        </pc:sldMkLst>
        <pc:spChg chg="mod">
          <ac:chgData name="Sci Library User" userId="b38e8abe-debd-4b7b-a571-441ea48c3b71" providerId="ADAL" clId="{C4B5EA80-C9A6-4292-9841-A501DD8924C3}" dt="2020-06-08T14:03:03.862" v="236" actId="14100"/>
          <ac:spMkLst>
            <pc:docMk/>
            <pc:sldMk cId="0" sldId="410"/>
            <ac:spMk id="38915" creationId="{00D1849C-B65E-4767-8C05-084DD42C5BE3}"/>
          </ac:spMkLst>
        </pc:spChg>
      </pc:sldChg>
      <pc:sldChg chg="modSp mod">
        <pc:chgData name="Sci Library User" userId="b38e8abe-debd-4b7b-a571-441ea48c3b71" providerId="ADAL" clId="{C4B5EA80-C9A6-4292-9841-A501DD8924C3}" dt="2020-06-08T12:40:46.469" v="150" actId="20577"/>
        <pc:sldMkLst>
          <pc:docMk/>
          <pc:sldMk cId="0" sldId="411"/>
        </pc:sldMkLst>
        <pc:spChg chg="mod">
          <ac:chgData name="Sci Library User" userId="b38e8abe-debd-4b7b-a571-441ea48c3b71" providerId="ADAL" clId="{C4B5EA80-C9A6-4292-9841-A501DD8924C3}" dt="2020-06-08T12:40:46.469" v="150" actId="20577"/>
          <ac:spMkLst>
            <pc:docMk/>
            <pc:sldMk cId="0" sldId="411"/>
            <ac:spMk id="16387" creationId="{E33D9682-7AC2-45C2-BECF-D891AA68E720}"/>
          </ac:spMkLst>
        </pc:spChg>
      </pc:sldChg>
      <pc:sldChg chg="modSp">
        <pc:chgData name="Sci Library User" userId="b38e8abe-debd-4b7b-a571-441ea48c3b71" providerId="ADAL" clId="{C4B5EA80-C9A6-4292-9841-A501DD8924C3}" dt="2020-06-08T13:03:24.202" v="195" actId="14100"/>
        <pc:sldMkLst>
          <pc:docMk/>
          <pc:sldMk cId="0" sldId="412"/>
        </pc:sldMkLst>
        <pc:spChg chg="mod">
          <ac:chgData name="Sci Library User" userId="b38e8abe-debd-4b7b-a571-441ea48c3b71" providerId="ADAL" clId="{C4B5EA80-C9A6-4292-9841-A501DD8924C3}" dt="2020-06-08T13:03:24.202" v="195" actId="14100"/>
          <ac:spMkLst>
            <pc:docMk/>
            <pc:sldMk cId="0" sldId="412"/>
            <ac:spMk id="30723" creationId="{47430E6B-CD77-4D18-88FC-94811E0C711F}"/>
          </ac:spMkLst>
        </pc:spChg>
      </pc:sldChg>
      <pc:sldChg chg="modSp mod">
        <pc:chgData name="Sci Library User" userId="b38e8abe-debd-4b7b-a571-441ea48c3b71" providerId="ADAL" clId="{C4B5EA80-C9A6-4292-9841-A501DD8924C3}" dt="2020-06-08T14:07:01.981" v="282" actId="13926"/>
        <pc:sldMkLst>
          <pc:docMk/>
          <pc:sldMk cId="0" sldId="416"/>
        </pc:sldMkLst>
        <pc:spChg chg="mod">
          <ac:chgData name="Sci Library User" userId="b38e8abe-debd-4b7b-a571-441ea48c3b71" providerId="ADAL" clId="{C4B5EA80-C9A6-4292-9841-A501DD8924C3}" dt="2020-06-08T14:07:01.981" v="282" actId="13926"/>
          <ac:spMkLst>
            <pc:docMk/>
            <pc:sldMk cId="0" sldId="416"/>
            <ac:spMk id="50179" creationId="{D4EC95B8-F75D-484F-85BA-6B099D396E90}"/>
          </ac:spMkLst>
        </pc:spChg>
      </pc:sldChg>
      <pc:sldChg chg="modSp mod">
        <pc:chgData name="Sci Library User" userId="b38e8abe-debd-4b7b-a571-441ea48c3b71" providerId="ADAL" clId="{C4B5EA80-C9A6-4292-9841-A501DD8924C3}" dt="2020-06-08T12:38:53.094" v="113" actId="1076"/>
        <pc:sldMkLst>
          <pc:docMk/>
          <pc:sldMk cId="0" sldId="417"/>
        </pc:sldMkLst>
        <pc:graphicFrameChg chg="mod modGraphic">
          <ac:chgData name="Sci Library User" userId="b38e8abe-debd-4b7b-a571-441ea48c3b71" providerId="ADAL" clId="{C4B5EA80-C9A6-4292-9841-A501DD8924C3}" dt="2020-06-08T12:38:53.094" v="113" actId="1076"/>
          <ac:graphicFrameMkLst>
            <pc:docMk/>
            <pc:sldMk cId="0" sldId="417"/>
            <ac:graphicFrameMk id="38915" creationId="{AB0557E6-FA86-4076-80B6-33E73C448433}"/>
          </ac:graphicFrameMkLst>
        </pc:graphicFrameChg>
      </pc:sldChg>
      <pc:sldChg chg="modSp mod">
        <pc:chgData name="Sci Library User" userId="b38e8abe-debd-4b7b-a571-441ea48c3b71" providerId="ADAL" clId="{C4B5EA80-C9A6-4292-9841-A501DD8924C3}" dt="2020-06-11T14:33:08.706" v="324" actId="13926"/>
        <pc:sldMkLst>
          <pc:docMk/>
          <pc:sldMk cId="3776922052" sldId="418"/>
        </pc:sldMkLst>
        <pc:spChg chg="mod">
          <ac:chgData name="Sci Library User" userId="b38e8abe-debd-4b7b-a571-441ea48c3b71" providerId="ADAL" clId="{C4B5EA80-C9A6-4292-9841-A501DD8924C3}" dt="2020-06-11T14:33:08.706" v="324" actId="13926"/>
          <ac:spMkLst>
            <pc:docMk/>
            <pc:sldMk cId="3776922052" sldId="418"/>
            <ac:spMk id="3" creationId="{DD60FF46-7F92-4578-9243-4206B17D5799}"/>
          </ac:spMkLst>
        </pc:spChg>
      </pc:sldChg>
      <pc:sldChg chg="modSp mod">
        <pc:chgData name="Sci Library User" userId="b38e8abe-debd-4b7b-a571-441ea48c3b71" providerId="ADAL" clId="{C4B5EA80-C9A6-4292-9841-A501DD8924C3}" dt="2020-06-08T13:51:55.361" v="207" actId="255"/>
        <pc:sldMkLst>
          <pc:docMk/>
          <pc:sldMk cId="917740645" sldId="420"/>
        </pc:sldMkLst>
        <pc:spChg chg="mod">
          <ac:chgData name="Sci Library User" userId="b38e8abe-debd-4b7b-a571-441ea48c3b71" providerId="ADAL" clId="{C4B5EA80-C9A6-4292-9841-A501DD8924C3}" dt="2020-06-08T13:51:55.361" v="207" actId="255"/>
          <ac:spMkLst>
            <pc:docMk/>
            <pc:sldMk cId="917740645" sldId="420"/>
            <ac:spMk id="2" creationId="{5AF227EE-F3E2-4E1B-AD81-02BF17E55C25}"/>
          </ac:spMkLst>
        </pc:spChg>
      </pc:sldChg>
      <pc:sldChg chg="modSp mod">
        <pc:chgData name="Sci Library User" userId="b38e8abe-debd-4b7b-a571-441ea48c3b71" providerId="ADAL" clId="{C4B5EA80-C9A6-4292-9841-A501DD8924C3}" dt="2020-06-08T13:53:55.619" v="208" actId="20577"/>
        <pc:sldMkLst>
          <pc:docMk/>
          <pc:sldMk cId="351201567" sldId="421"/>
        </pc:sldMkLst>
        <pc:spChg chg="mod">
          <ac:chgData name="Sci Library User" userId="b38e8abe-debd-4b7b-a571-441ea48c3b71" providerId="ADAL" clId="{C4B5EA80-C9A6-4292-9841-A501DD8924C3}" dt="2020-06-08T13:53:55.619" v="208" actId="20577"/>
          <ac:spMkLst>
            <pc:docMk/>
            <pc:sldMk cId="351201567" sldId="421"/>
            <ac:spMk id="2" creationId="{5AF227EE-F3E2-4E1B-AD81-02BF17E55C25}"/>
          </ac:spMkLst>
        </pc:spChg>
      </pc:sldChg>
      <pc:sldChg chg="modSp mod">
        <pc:chgData name="Sci Library User" userId="b38e8abe-debd-4b7b-a571-441ea48c3b71" providerId="ADAL" clId="{C4B5EA80-C9A6-4292-9841-A501DD8924C3}" dt="2020-06-08T14:03:51.983" v="245" actId="14100"/>
        <pc:sldMkLst>
          <pc:docMk/>
          <pc:sldMk cId="1015355378" sldId="422"/>
        </pc:sldMkLst>
        <pc:spChg chg="mod">
          <ac:chgData name="Sci Library User" userId="b38e8abe-debd-4b7b-a571-441ea48c3b71" providerId="ADAL" clId="{C4B5EA80-C9A6-4292-9841-A501DD8924C3}" dt="2020-06-08T14:03:51.983" v="245" actId="14100"/>
          <ac:spMkLst>
            <pc:docMk/>
            <pc:sldMk cId="1015355378" sldId="422"/>
            <ac:spMk id="3" creationId="{796C0A8D-79C3-4F0A-B149-90837DC772FA}"/>
          </ac:spMkLst>
        </pc:spChg>
      </pc:sldChg>
      <pc:sldChg chg="modSp mod">
        <pc:chgData name="Sci Library User" userId="b38e8abe-debd-4b7b-a571-441ea48c3b71" providerId="ADAL" clId="{C4B5EA80-C9A6-4292-9841-A501DD8924C3}" dt="2020-06-08T12:23:28.553" v="71"/>
        <pc:sldMkLst>
          <pc:docMk/>
          <pc:sldMk cId="3857223598" sldId="423"/>
        </pc:sldMkLst>
        <pc:spChg chg="mod">
          <ac:chgData name="Sci Library User" userId="b38e8abe-debd-4b7b-a571-441ea48c3b71" providerId="ADAL" clId="{C4B5EA80-C9A6-4292-9841-A501DD8924C3}" dt="2020-06-08T12:23:28.553" v="71"/>
          <ac:spMkLst>
            <pc:docMk/>
            <pc:sldMk cId="3857223598" sldId="423"/>
            <ac:spMk id="4" creationId="{B24A1E44-690E-4C75-9F1D-910BCB54390E}"/>
          </ac:spMkLst>
        </pc:spChg>
      </pc:sldChg>
      <pc:sldChg chg="addSp modSp new">
        <pc:chgData name="Sci Library User" userId="b38e8abe-debd-4b7b-a571-441ea48c3b71" providerId="ADAL" clId="{C4B5EA80-C9A6-4292-9841-A501DD8924C3}" dt="2020-06-08T12:36:36.407" v="97" actId="14100"/>
        <pc:sldMkLst>
          <pc:docMk/>
          <pc:sldMk cId="3512765495" sldId="425"/>
        </pc:sldMkLst>
        <pc:picChg chg="add mod">
          <ac:chgData name="Sci Library User" userId="b38e8abe-debd-4b7b-a571-441ea48c3b71" providerId="ADAL" clId="{C4B5EA80-C9A6-4292-9841-A501DD8924C3}" dt="2020-06-08T12:36:36.407" v="97" actId="14100"/>
          <ac:picMkLst>
            <pc:docMk/>
            <pc:sldMk cId="3512765495" sldId="425"/>
            <ac:picMk id="1026" creationId="{8FAC798A-096D-4C3D-9DEA-DF9499A4EF6C}"/>
          </ac:picMkLst>
        </pc:picChg>
      </pc:sldChg>
    </pc:docChg>
  </pc:docChgLst>
  <pc:docChgLst>
    <pc:chgData name="Sci Library User" userId="b38e8abe-debd-4b7b-a571-441ea48c3b71" providerId="ADAL" clId="{DA51CE3B-F4B2-425F-8C84-1306421CEC34}"/>
    <pc:docChg chg="undo redo custSel addSld delSld modSld modSection">
      <pc:chgData name="Sci Library User" userId="b38e8abe-debd-4b7b-a571-441ea48c3b71" providerId="ADAL" clId="{DA51CE3B-F4B2-425F-8C84-1306421CEC34}" dt="2020-01-06T12:25:03.258" v="1486" actId="13926"/>
      <pc:docMkLst>
        <pc:docMk/>
      </pc:docMkLst>
      <pc:sldChg chg="modSp">
        <pc:chgData name="Sci Library User" userId="b38e8abe-debd-4b7b-a571-441ea48c3b71" providerId="ADAL" clId="{DA51CE3B-F4B2-425F-8C84-1306421CEC34}" dt="2020-01-06T12:25:03.258" v="1486" actId="13926"/>
        <pc:sldMkLst>
          <pc:docMk/>
          <pc:sldMk cId="0" sldId="304"/>
        </pc:sldMkLst>
        <pc:spChg chg="mod">
          <ac:chgData name="Sci Library User" userId="b38e8abe-debd-4b7b-a571-441ea48c3b71" providerId="ADAL" clId="{DA51CE3B-F4B2-425F-8C84-1306421CEC34}" dt="2020-01-06T12:25:03.258" v="1486" actId="13926"/>
          <ac:spMkLst>
            <pc:docMk/>
            <pc:sldMk cId="0" sldId="304"/>
            <ac:spMk id="57347" creationId="{D249F2CC-6B5B-470E-B6E2-32BFC7E92DB9}"/>
          </ac:spMkLst>
        </pc:spChg>
      </pc:sldChg>
      <pc:sldChg chg="addSp modSp">
        <pc:chgData name="Sci Library User" userId="b38e8abe-debd-4b7b-a571-441ea48c3b71" providerId="ADAL" clId="{DA51CE3B-F4B2-425F-8C84-1306421CEC34}" dt="2020-01-06T11:56:09.732" v="500" actId="12"/>
        <pc:sldMkLst>
          <pc:docMk/>
          <pc:sldMk cId="0" sldId="340"/>
        </pc:sldMkLst>
        <pc:spChg chg="mod">
          <ac:chgData name="Sci Library User" userId="b38e8abe-debd-4b7b-a571-441ea48c3b71" providerId="ADAL" clId="{DA51CE3B-F4B2-425F-8C84-1306421CEC34}" dt="2020-01-06T11:56:09.732" v="500" actId="12"/>
          <ac:spMkLst>
            <pc:docMk/>
            <pc:sldMk cId="0" sldId="340"/>
            <ac:spMk id="6" creationId="{08A1D7CB-258C-4167-ABD1-1FAB1F4A4BCE}"/>
          </ac:spMkLst>
        </pc:spChg>
        <pc:spChg chg="add mod">
          <ac:chgData name="Sci Library User" userId="b38e8abe-debd-4b7b-a571-441ea48c3b71" providerId="ADAL" clId="{DA51CE3B-F4B2-425F-8C84-1306421CEC34}" dt="2020-01-06T11:56:03.012" v="499" actId="20577"/>
          <ac:spMkLst>
            <pc:docMk/>
            <pc:sldMk cId="0" sldId="340"/>
            <ac:spMk id="11" creationId="{A15F6424-B9CA-414C-9A1C-E502447C3840}"/>
          </ac:spMkLst>
        </pc:spChg>
        <pc:spChg chg="add mod">
          <ac:chgData name="Sci Library User" userId="b38e8abe-debd-4b7b-a571-441ea48c3b71" providerId="ADAL" clId="{DA51CE3B-F4B2-425F-8C84-1306421CEC34}" dt="2020-01-06T11:54:48.839" v="473" actId="1076"/>
          <ac:spMkLst>
            <pc:docMk/>
            <pc:sldMk cId="0" sldId="340"/>
            <ac:spMk id="17" creationId="{7EAE78D4-047B-405E-A8E7-C6966F908DF2}"/>
          </ac:spMkLst>
        </pc:spChg>
        <pc:spChg chg="add mod">
          <ac:chgData name="Sci Library User" userId="b38e8abe-debd-4b7b-a571-441ea48c3b71" providerId="ADAL" clId="{DA51CE3B-F4B2-425F-8C84-1306421CEC34}" dt="2020-01-06T11:54:29.344" v="465" actId="1076"/>
          <ac:spMkLst>
            <pc:docMk/>
            <pc:sldMk cId="0" sldId="340"/>
            <ac:spMk id="19" creationId="{8F47EF67-7D00-449C-86DA-A8C21D176273}"/>
          </ac:spMkLst>
        </pc:spChg>
        <pc:spChg chg="add mod">
          <ac:chgData name="Sci Library User" userId="b38e8abe-debd-4b7b-a571-441ea48c3b71" providerId="ADAL" clId="{DA51CE3B-F4B2-425F-8C84-1306421CEC34}" dt="2020-01-06T11:49:26.952" v="38" actId="164"/>
          <ac:spMkLst>
            <pc:docMk/>
            <pc:sldMk cId="0" sldId="340"/>
            <ac:spMk id="21" creationId="{8E56979D-11A5-4696-BDB1-35126C2DB0A6}"/>
          </ac:spMkLst>
        </pc:spChg>
        <pc:spChg chg="add mod">
          <ac:chgData name="Sci Library User" userId="b38e8abe-debd-4b7b-a571-441ea48c3b71" providerId="ADAL" clId="{DA51CE3B-F4B2-425F-8C84-1306421CEC34}" dt="2020-01-06T11:50:01.844" v="55" actId="164"/>
          <ac:spMkLst>
            <pc:docMk/>
            <pc:sldMk cId="0" sldId="340"/>
            <ac:spMk id="23" creationId="{616A8766-BFA9-4C63-9C59-97009AD4F62B}"/>
          </ac:spMkLst>
        </pc:spChg>
        <pc:spChg chg="add mod">
          <ac:chgData name="Sci Library User" userId="b38e8abe-debd-4b7b-a571-441ea48c3b71" providerId="ADAL" clId="{DA51CE3B-F4B2-425F-8C84-1306421CEC34}" dt="2020-01-06T11:55:16.298" v="478" actId="1076"/>
          <ac:spMkLst>
            <pc:docMk/>
            <pc:sldMk cId="0" sldId="340"/>
            <ac:spMk id="25" creationId="{C79F9EDF-8A34-4283-BB55-9C674CE8F384}"/>
          </ac:spMkLst>
        </pc:spChg>
        <pc:spChg chg="mod">
          <ac:chgData name="Sci Library User" userId="b38e8abe-debd-4b7b-a571-441ea48c3b71" providerId="ADAL" clId="{DA51CE3B-F4B2-425F-8C84-1306421CEC34}" dt="2020-01-06T11:52:34.608" v="314" actId="1076"/>
          <ac:spMkLst>
            <pc:docMk/>
            <pc:sldMk cId="0" sldId="340"/>
            <ac:spMk id="6146" creationId="{B7028DCC-D85D-4BD8-93A0-F2FBD2901724}"/>
          </ac:spMkLst>
        </pc:spChg>
        <pc:spChg chg="mod">
          <ac:chgData name="Sci Library User" userId="b38e8abe-debd-4b7b-a571-441ea48c3b71" providerId="ADAL" clId="{DA51CE3B-F4B2-425F-8C84-1306421CEC34}" dt="2020-01-06T11:54:35.696" v="468" actId="1076"/>
          <ac:spMkLst>
            <pc:docMk/>
            <pc:sldMk cId="0" sldId="340"/>
            <ac:spMk id="85001" creationId="{FFD6C14E-290B-4AF8-9E2E-9038A53FB1D3}"/>
          </ac:spMkLst>
        </pc:spChg>
        <pc:spChg chg="mod">
          <ac:chgData name="Sci Library User" userId="b38e8abe-debd-4b7b-a571-441ea48c3b71" providerId="ADAL" clId="{DA51CE3B-F4B2-425F-8C84-1306421CEC34}" dt="2020-01-06T11:54:45.854" v="472" actId="1076"/>
          <ac:spMkLst>
            <pc:docMk/>
            <pc:sldMk cId="0" sldId="340"/>
            <ac:spMk id="85005" creationId="{33CEA0CF-E116-4C96-B15A-D01B363C3DCA}"/>
          </ac:spMkLst>
        </pc:spChg>
        <pc:spChg chg="mod">
          <ac:chgData name="Sci Library User" userId="b38e8abe-debd-4b7b-a571-441ea48c3b71" providerId="ADAL" clId="{DA51CE3B-F4B2-425F-8C84-1306421CEC34}" dt="2020-01-06T11:55:04.734" v="476" actId="1076"/>
          <ac:spMkLst>
            <pc:docMk/>
            <pc:sldMk cId="0" sldId="340"/>
            <ac:spMk id="85006" creationId="{7C2EB4D0-7C7D-497A-8093-2DB9D4CA3B89}"/>
          </ac:spMkLst>
        </pc:spChg>
        <pc:spChg chg="mod">
          <ac:chgData name="Sci Library User" userId="b38e8abe-debd-4b7b-a571-441ea48c3b71" providerId="ADAL" clId="{DA51CE3B-F4B2-425F-8C84-1306421CEC34}" dt="2020-01-06T11:49:56.807" v="54" actId="20577"/>
          <ac:spMkLst>
            <pc:docMk/>
            <pc:sldMk cId="0" sldId="340"/>
            <ac:spMk id="85007" creationId="{09FCADC8-F262-4687-9A90-81149AB6FEDD}"/>
          </ac:spMkLst>
        </pc:spChg>
        <pc:spChg chg="mod">
          <ac:chgData name="Sci Library User" userId="b38e8abe-debd-4b7b-a571-441ea48c3b71" providerId="ADAL" clId="{DA51CE3B-F4B2-425F-8C84-1306421CEC34}" dt="2020-01-06T11:50:57.143" v="205" actId="13822"/>
          <ac:spMkLst>
            <pc:docMk/>
            <pc:sldMk cId="0" sldId="340"/>
            <ac:spMk id="85008" creationId="{1F354218-3CC3-4D72-A190-E05F65F22555}"/>
          </ac:spMkLst>
        </pc:spChg>
        <pc:grpChg chg="mod">
          <ac:chgData name="Sci Library User" userId="b38e8abe-debd-4b7b-a571-441ea48c3b71" providerId="ADAL" clId="{DA51CE3B-F4B2-425F-8C84-1306421CEC34}" dt="2020-01-06T11:54:53.965" v="474" actId="1076"/>
          <ac:grpSpMkLst>
            <pc:docMk/>
            <pc:sldMk cId="0" sldId="340"/>
            <ac:grpSpMk id="2" creationId="{5A30C5F8-BE78-481B-9452-57180B16E0DA}"/>
          </ac:grpSpMkLst>
        </pc:grpChg>
        <pc:grpChg chg="mod">
          <ac:chgData name="Sci Library User" userId="b38e8abe-debd-4b7b-a571-441ea48c3b71" providerId="ADAL" clId="{DA51CE3B-F4B2-425F-8C84-1306421CEC34}" dt="2020-01-06T11:54:42.088" v="471" actId="1076"/>
          <ac:grpSpMkLst>
            <pc:docMk/>
            <pc:sldMk cId="0" sldId="340"/>
            <ac:grpSpMk id="3" creationId="{D76BA80B-45FE-4DA5-9462-A76F865BE7B9}"/>
          </ac:grpSpMkLst>
        </pc:grpChg>
        <pc:grpChg chg="mod">
          <ac:chgData name="Sci Library User" userId="b38e8abe-debd-4b7b-a571-441ea48c3b71" providerId="ADAL" clId="{DA51CE3B-F4B2-425F-8C84-1306421CEC34}" dt="2020-01-06T11:55:04.734" v="476" actId="1076"/>
          <ac:grpSpMkLst>
            <pc:docMk/>
            <pc:sldMk cId="0" sldId="340"/>
            <ac:grpSpMk id="4" creationId="{86514379-5B47-44B1-852E-6DBC52806729}"/>
          </ac:grpSpMkLst>
        </pc:grpChg>
        <pc:grpChg chg="mod">
          <ac:chgData name="Sci Library User" userId="b38e8abe-debd-4b7b-a571-441ea48c3b71" providerId="ADAL" clId="{DA51CE3B-F4B2-425F-8C84-1306421CEC34}" dt="2020-01-06T11:55:12.641" v="477" actId="1076"/>
          <ac:grpSpMkLst>
            <pc:docMk/>
            <pc:sldMk cId="0" sldId="340"/>
            <ac:grpSpMk id="5" creationId="{739B1C11-297B-4E72-882D-DD67DEBC674F}"/>
          </ac:grpSpMkLst>
        </pc:grpChg>
        <pc:grpChg chg="add mod">
          <ac:chgData name="Sci Library User" userId="b38e8abe-debd-4b7b-a571-441ea48c3b71" providerId="ADAL" clId="{DA51CE3B-F4B2-425F-8C84-1306421CEC34}" dt="2020-01-06T11:54:53.965" v="474" actId="1076"/>
          <ac:grpSpMkLst>
            <pc:docMk/>
            <pc:sldMk cId="0" sldId="340"/>
            <ac:grpSpMk id="7" creationId="{9FB8F78F-CC1F-4DB4-A295-14C707174995}"/>
          </ac:grpSpMkLst>
        </pc:grpChg>
        <pc:grpChg chg="add mod">
          <ac:chgData name="Sci Library User" userId="b38e8abe-debd-4b7b-a571-441ea48c3b71" providerId="ADAL" clId="{DA51CE3B-F4B2-425F-8C84-1306421CEC34}" dt="2020-01-06T11:54:42.088" v="471" actId="1076"/>
          <ac:grpSpMkLst>
            <pc:docMk/>
            <pc:sldMk cId="0" sldId="340"/>
            <ac:grpSpMk id="8" creationId="{25B88F82-9D8E-4861-B305-0705D2B28DA3}"/>
          </ac:grpSpMkLst>
        </pc:grpChg>
        <pc:grpChg chg="add mod">
          <ac:chgData name="Sci Library User" userId="b38e8abe-debd-4b7b-a571-441ea48c3b71" providerId="ADAL" clId="{DA51CE3B-F4B2-425F-8C84-1306421CEC34}" dt="2020-01-06T11:55:04.734" v="476" actId="1076"/>
          <ac:grpSpMkLst>
            <pc:docMk/>
            <pc:sldMk cId="0" sldId="340"/>
            <ac:grpSpMk id="9" creationId="{3FDA13F4-79F0-4981-B503-BC489AAA2008}"/>
          </ac:grpSpMkLst>
        </pc:grpChg>
        <pc:grpChg chg="add mod">
          <ac:chgData name="Sci Library User" userId="b38e8abe-debd-4b7b-a571-441ea48c3b71" providerId="ADAL" clId="{DA51CE3B-F4B2-425F-8C84-1306421CEC34}" dt="2020-01-06T11:55:12.641" v="477" actId="1076"/>
          <ac:grpSpMkLst>
            <pc:docMk/>
            <pc:sldMk cId="0" sldId="340"/>
            <ac:grpSpMk id="10" creationId="{99E634E1-7B1C-4170-B96E-22F8E6518908}"/>
          </ac:grpSpMkLst>
        </pc:grpChg>
      </pc:sldChg>
      <pc:sldChg chg="modSp">
        <pc:chgData name="Sci Library User" userId="b38e8abe-debd-4b7b-a571-441ea48c3b71" providerId="ADAL" clId="{DA51CE3B-F4B2-425F-8C84-1306421CEC34}" dt="2020-01-06T11:58:35.807" v="645" actId="5793"/>
        <pc:sldMkLst>
          <pc:docMk/>
          <pc:sldMk cId="0" sldId="357"/>
        </pc:sldMkLst>
        <pc:spChg chg="mod">
          <ac:chgData name="Sci Library User" userId="b38e8abe-debd-4b7b-a571-441ea48c3b71" providerId="ADAL" clId="{DA51CE3B-F4B2-425F-8C84-1306421CEC34}" dt="2020-01-06T11:58:10.652" v="626" actId="13926"/>
          <ac:spMkLst>
            <pc:docMk/>
            <pc:sldMk cId="0" sldId="357"/>
            <ac:spMk id="3" creationId="{2636BE08-DDA8-4CB5-B163-EDF4E47795DB}"/>
          </ac:spMkLst>
        </pc:spChg>
        <pc:spChg chg="mod">
          <ac:chgData name="Sci Library User" userId="b38e8abe-debd-4b7b-a571-441ea48c3b71" providerId="ADAL" clId="{DA51CE3B-F4B2-425F-8C84-1306421CEC34}" dt="2020-01-06T11:57:34.186" v="571" actId="404"/>
          <ac:spMkLst>
            <pc:docMk/>
            <pc:sldMk cId="0" sldId="357"/>
            <ac:spMk id="12291" creationId="{729A67D7-39A4-4634-B4FD-75C9B73913A5}"/>
          </ac:spMkLst>
        </pc:spChg>
        <pc:spChg chg="mod">
          <ac:chgData name="Sci Library User" userId="b38e8abe-debd-4b7b-a571-441ea48c3b71" providerId="ADAL" clId="{DA51CE3B-F4B2-425F-8C84-1306421CEC34}" dt="2020-01-06T11:58:35.807" v="645" actId="5793"/>
          <ac:spMkLst>
            <pc:docMk/>
            <pc:sldMk cId="0" sldId="357"/>
            <ac:spMk id="12292" creationId="{38B9B57C-DB58-4DF3-A8C5-CE947F141C67}"/>
          </ac:spMkLst>
        </pc:spChg>
      </pc:sldChg>
      <pc:sldChg chg="delSp modSp">
        <pc:chgData name="Sci Library User" userId="b38e8abe-debd-4b7b-a571-441ea48c3b71" providerId="ADAL" clId="{DA51CE3B-F4B2-425F-8C84-1306421CEC34}" dt="2020-01-06T12:04:04.837" v="944" actId="20577"/>
        <pc:sldMkLst>
          <pc:docMk/>
          <pc:sldMk cId="0" sldId="358"/>
        </pc:sldMkLst>
        <pc:spChg chg="del">
          <ac:chgData name="Sci Library User" userId="b38e8abe-debd-4b7b-a571-441ea48c3b71" providerId="ADAL" clId="{DA51CE3B-F4B2-425F-8C84-1306421CEC34}" dt="2020-01-06T12:03:40.146" v="923" actId="478"/>
          <ac:spMkLst>
            <pc:docMk/>
            <pc:sldMk cId="0" sldId="358"/>
            <ac:spMk id="2" creationId="{5447A470-DE5A-49AD-831E-F93A4EBA69AE}"/>
          </ac:spMkLst>
        </pc:spChg>
        <pc:spChg chg="mod">
          <ac:chgData name="Sci Library User" userId="b38e8abe-debd-4b7b-a571-441ea48c3b71" providerId="ADAL" clId="{DA51CE3B-F4B2-425F-8C84-1306421CEC34}" dt="2020-01-06T12:04:04.837" v="944" actId="20577"/>
          <ac:spMkLst>
            <pc:docMk/>
            <pc:sldMk cId="0" sldId="358"/>
            <ac:spMk id="3" creationId="{FCEFC58B-C4EE-4D36-BAD4-CC504533A569}"/>
          </ac:spMkLst>
        </pc:spChg>
        <pc:picChg chg="mod">
          <ac:chgData name="Sci Library User" userId="b38e8abe-debd-4b7b-a571-441ea48c3b71" providerId="ADAL" clId="{DA51CE3B-F4B2-425F-8C84-1306421CEC34}" dt="2020-01-06T12:03:42.600" v="924" actId="1076"/>
          <ac:picMkLst>
            <pc:docMk/>
            <pc:sldMk cId="0" sldId="358"/>
            <ac:picMk id="13315" creationId="{324753BF-ACC2-4B73-B503-1C3EFA0B1470}"/>
          </ac:picMkLst>
        </pc:picChg>
        <pc:picChg chg="mod">
          <ac:chgData name="Sci Library User" userId="b38e8abe-debd-4b7b-a571-441ea48c3b71" providerId="ADAL" clId="{DA51CE3B-F4B2-425F-8C84-1306421CEC34}" dt="2020-01-06T12:03:42.600" v="924" actId="1076"/>
          <ac:picMkLst>
            <pc:docMk/>
            <pc:sldMk cId="0" sldId="358"/>
            <ac:picMk id="13316" creationId="{E02049B3-480A-473B-88E1-548BB4AA5559}"/>
          </ac:picMkLst>
        </pc:picChg>
      </pc:sldChg>
      <pc:sldChg chg="modSp">
        <pc:chgData name="Sci Library User" userId="b38e8abe-debd-4b7b-a571-441ea48c3b71" providerId="ADAL" clId="{DA51CE3B-F4B2-425F-8C84-1306421CEC34}" dt="2020-01-06T12:04:17.091" v="946" actId="122"/>
        <pc:sldMkLst>
          <pc:docMk/>
          <pc:sldMk cId="0" sldId="361"/>
        </pc:sldMkLst>
        <pc:graphicFrameChg chg="modGraphic">
          <ac:chgData name="Sci Library User" userId="b38e8abe-debd-4b7b-a571-441ea48c3b71" providerId="ADAL" clId="{DA51CE3B-F4B2-425F-8C84-1306421CEC34}" dt="2020-01-06T12:04:17.091" v="946" actId="122"/>
          <ac:graphicFrameMkLst>
            <pc:docMk/>
            <pc:sldMk cId="0" sldId="361"/>
            <ac:graphicFrameMk id="50212" creationId="{D3FFE5D9-DDD9-4EDF-B1C8-DE200A633ABE}"/>
          </ac:graphicFrameMkLst>
        </pc:graphicFrameChg>
      </pc:sldChg>
      <pc:sldChg chg="modSp">
        <pc:chgData name="Sci Library User" userId="b38e8abe-debd-4b7b-a571-441ea48c3b71" providerId="ADAL" clId="{DA51CE3B-F4B2-425F-8C84-1306421CEC34}" dt="2020-01-06T12:16:05.399" v="1214" actId="14100"/>
        <pc:sldMkLst>
          <pc:docMk/>
          <pc:sldMk cId="0" sldId="372"/>
        </pc:sldMkLst>
        <pc:spChg chg="mod">
          <ac:chgData name="Sci Library User" userId="b38e8abe-debd-4b7b-a571-441ea48c3b71" providerId="ADAL" clId="{DA51CE3B-F4B2-425F-8C84-1306421CEC34}" dt="2020-01-06T12:16:03.617" v="1213" actId="1076"/>
          <ac:spMkLst>
            <pc:docMk/>
            <pc:sldMk cId="0" sldId="372"/>
            <ac:spMk id="22530" creationId="{2B5E5A0C-9B12-49BC-A965-33C7D11BEB93}"/>
          </ac:spMkLst>
        </pc:spChg>
        <pc:spChg chg="mod">
          <ac:chgData name="Sci Library User" userId="b38e8abe-debd-4b7b-a571-441ea48c3b71" providerId="ADAL" clId="{DA51CE3B-F4B2-425F-8C84-1306421CEC34}" dt="2020-01-06T12:16:05.399" v="1214" actId="14100"/>
          <ac:spMkLst>
            <pc:docMk/>
            <pc:sldMk cId="0" sldId="372"/>
            <ac:spMk id="22531" creationId="{78513FED-501B-45AB-B33B-3B6CFE96FF2D}"/>
          </ac:spMkLst>
        </pc:spChg>
      </pc:sldChg>
      <pc:sldChg chg="addSp modSp">
        <pc:chgData name="Sci Library User" userId="b38e8abe-debd-4b7b-a571-441ea48c3b71" providerId="ADAL" clId="{DA51CE3B-F4B2-425F-8C84-1306421CEC34}" dt="2020-01-06T12:08:10.831" v="961" actId="14100"/>
        <pc:sldMkLst>
          <pc:docMk/>
          <pc:sldMk cId="0" sldId="376"/>
        </pc:sldMkLst>
        <pc:spChg chg="add mod">
          <ac:chgData name="Sci Library User" userId="b38e8abe-debd-4b7b-a571-441ea48c3b71" providerId="ADAL" clId="{DA51CE3B-F4B2-425F-8C84-1306421CEC34}" dt="2020-01-06T12:08:10.831" v="961" actId="14100"/>
          <ac:spMkLst>
            <pc:docMk/>
            <pc:sldMk cId="0" sldId="376"/>
            <ac:spMk id="2" creationId="{1A05A34D-8666-41D7-9B17-DF03D2F99CDE}"/>
          </ac:spMkLst>
        </pc:spChg>
        <pc:picChg chg="mod">
          <ac:chgData name="Sci Library User" userId="b38e8abe-debd-4b7b-a571-441ea48c3b71" providerId="ADAL" clId="{DA51CE3B-F4B2-425F-8C84-1306421CEC34}" dt="2020-01-06T12:07:51.363" v="956" actId="1076"/>
          <ac:picMkLst>
            <pc:docMk/>
            <pc:sldMk cId="0" sldId="376"/>
            <ac:picMk id="17411" creationId="{A3201EAB-F828-4984-A6AE-B8210A4CC909}"/>
          </ac:picMkLst>
        </pc:picChg>
      </pc:sldChg>
      <pc:sldChg chg="modSp">
        <pc:chgData name="Sci Library User" userId="b38e8abe-debd-4b7b-a571-441ea48c3b71" providerId="ADAL" clId="{DA51CE3B-F4B2-425F-8C84-1306421CEC34}" dt="2020-01-06T12:18:55.193" v="1336" actId="20577"/>
        <pc:sldMkLst>
          <pc:docMk/>
          <pc:sldMk cId="0" sldId="380"/>
        </pc:sldMkLst>
        <pc:spChg chg="mod">
          <ac:chgData name="Sci Library User" userId="b38e8abe-debd-4b7b-a571-441ea48c3b71" providerId="ADAL" clId="{DA51CE3B-F4B2-425F-8C84-1306421CEC34}" dt="2020-01-06T12:18:55.193" v="1336" actId="20577"/>
          <ac:spMkLst>
            <pc:docMk/>
            <pc:sldMk cId="0" sldId="380"/>
            <ac:spMk id="34819" creationId="{C2F0CBA7-5679-46A4-A558-476F0C1F36C5}"/>
          </ac:spMkLst>
        </pc:spChg>
      </pc:sldChg>
      <pc:sldChg chg="modSp">
        <pc:chgData name="Sci Library User" userId="b38e8abe-debd-4b7b-a571-441ea48c3b71" providerId="ADAL" clId="{DA51CE3B-F4B2-425F-8C84-1306421CEC34}" dt="2020-01-06T12:19:41.673" v="1350" actId="1076"/>
        <pc:sldMkLst>
          <pc:docMk/>
          <pc:sldMk cId="0" sldId="381"/>
        </pc:sldMkLst>
        <pc:graphicFrameChg chg="mod modGraphic">
          <ac:chgData name="Sci Library User" userId="b38e8abe-debd-4b7b-a571-441ea48c3b71" providerId="ADAL" clId="{DA51CE3B-F4B2-425F-8C84-1306421CEC34}" dt="2020-01-06T12:19:41.673" v="1350" actId="1076"/>
          <ac:graphicFrameMkLst>
            <pc:docMk/>
            <pc:sldMk cId="0" sldId="381"/>
            <ac:graphicFrameMk id="61461" creationId="{C2EC4E84-3EE5-47FC-8F13-A8A76A9A4694}"/>
          </ac:graphicFrameMkLst>
        </pc:graphicFrameChg>
      </pc:sldChg>
      <pc:sldChg chg="modSp">
        <pc:chgData name="Sci Library User" userId="b38e8abe-debd-4b7b-a571-441ea48c3b71" providerId="ADAL" clId="{DA51CE3B-F4B2-425F-8C84-1306421CEC34}" dt="2020-01-06T12:17:23.775" v="1236" actId="948"/>
        <pc:sldMkLst>
          <pc:docMk/>
          <pc:sldMk cId="0" sldId="385"/>
        </pc:sldMkLst>
        <pc:spChg chg="mod">
          <ac:chgData name="Sci Library User" userId="b38e8abe-debd-4b7b-a571-441ea48c3b71" providerId="ADAL" clId="{DA51CE3B-F4B2-425F-8C84-1306421CEC34}" dt="2020-01-06T12:17:23.775" v="1236" actId="948"/>
          <ac:spMkLst>
            <pc:docMk/>
            <pc:sldMk cId="0" sldId="385"/>
            <ac:spMk id="29698" creationId="{43E8D39D-0ADD-4FA0-8FAB-9F42ED97801D}"/>
          </ac:spMkLst>
        </pc:spChg>
      </pc:sldChg>
      <pc:sldChg chg="addSp modSp">
        <pc:chgData name="Sci Library User" userId="b38e8abe-debd-4b7b-a571-441ea48c3b71" providerId="ADAL" clId="{DA51CE3B-F4B2-425F-8C84-1306421CEC34}" dt="2020-01-06T12:16:49.762" v="1223" actId="1076"/>
        <pc:sldMkLst>
          <pc:docMk/>
          <pc:sldMk cId="0" sldId="386"/>
        </pc:sldMkLst>
        <pc:spChg chg="add mod">
          <ac:chgData name="Sci Library User" userId="b38e8abe-debd-4b7b-a571-441ea48c3b71" providerId="ADAL" clId="{DA51CE3B-F4B2-425F-8C84-1306421CEC34}" dt="2020-01-06T12:16:49.762" v="1223" actId="1076"/>
          <ac:spMkLst>
            <pc:docMk/>
            <pc:sldMk cId="0" sldId="386"/>
            <ac:spMk id="2" creationId="{983A44E0-3D08-4FE0-9452-353BA4D9BCA7}"/>
          </ac:spMkLst>
        </pc:spChg>
        <pc:spChg chg="mod">
          <ac:chgData name="Sci Library User" userId="b38e8abe-debd-4b7b-a571-441ea48c3b71" providerId="ADAL" clId="{DA51CE3B-F4B2-425F-8C84-1306421CEC34}" dt="2020-01-06T12:16:47.792" v="1222" actId="1076"/>
          <ac:spMkLst>
            <pc:docMk/>
            <pc:sldMk cId="0" sldId="386"/>
            <ac:spMk id="27650" creationId="{E8264B9F-99EF-4100-AAA2-162FEDE9DB45}"/>
          </ac:spMkLst>
        </pc:spChg>
        <pc:grpChg chg="mod">
          <ac:chgData name="Sci Library User" userId="b38e8abe-debd-4b7b-a571-441ea48c3b71" providerId="ADAL" clId="{DA51CE3B-F4B2-425F-8C84-1306421CEC34}" dt="2020-01-06T12:16:19.921" v="1215" actId="1076"/>
          <ac:grpSpMkLst>
            <pc:docMk/>
            <pc:sldMk cId="0" sldId="386"/>
            <ac:grpSpMk id="4" creationId="{3CEB384D-DFE4-4D4E-8D91-7CCBA9B2489A}"/>
          </ac:grpSpMkLst>
        </pc:grpChg>
      </pc:sldChg>
      <pc:sldChg chg="modSp">
        <pc:chgData name="Sci Library User" userId="b38e8abe-debd-4b7b-a571-441ea48c3b71" providerId="ADAL" clId="{DA51CE3B-F4B2-425F-8C84-1306421CEC34}" dt="2020-01-06T12:16:59.625" v="1225"/>
        <pc:sldMkLst>
          <pc:docMk/>
          <pc:sldMk cId="0" sldId="387"/>
        </pc:sldMkLst>
        <pc:spChg chg="mod">
          <ac:chgData name="Sci Library User" userId="b38e8abe-debd-4b7b-a571-441ea48c3b71" providerId="ADAL" clId="{DA51CE3B-F4B2-425F-8C84-1306421CEC34}" dt="2020-01-06T12:16:59.625" v="1225"/>
          <ac:spMkLst>
            <pc:docMk/>
            <pc:sldMk cId="0" sldId="387"/>
            <ac:spMk id="28678" creationId="{ADFA37E5-B417-46A3-8AA8-D81F138768C7}"/>
          </ac:spMkLst>
        </pc:spChg>
        <pc:grpChg chg="mod">
          <ac:chgData name="Sci Library User" userId="b38e8abe-debd-4b7b-a571-441ea48c3b71" providerId="ADAL" clId="{DA51CE3B-F4B2-425F-8C84-1306421CEC34}" dt="2020-01-06T12:16:59.625" v="1225"/>
          <ac:grpSpMkLst>
            <pc:docMk/>
            <pc:sldMk cId="0" sldId="387"/>
            <ac:grpSpMk id="2" creationId="{AA623B1D-3232-4081-A1F3-1D6CAB48EAFE}"/>
          </ac:grpSpMkLst>
        </pc:grpChg>
      </pc:sldChg>
      <pc:sldChg chg="addSp modSp">
        <pc:chgData name="Sci Library User" userId="b38e8abe-debd-4b7b-a571-441ea48c3b71" providerId="ADAL" clId="{DA51CE3B-F4B2-425F-8C84-1306421CEC34}" dt="2020-01-06T12:21:57.351" v="1420" actId="14100"/>
        <pc:sldMkLst>
          <pc:docMk/>
          <pc:sldMk cId="0" sldId="391"/>
        </pc:sldMkLst>
        <pc:spChg chg="add mod">
          <ac:chgData name="Sci Library User" userId="b38e8abe-debd-4b7b-a571-441ea48c3b71" providerId="ADAL" clId="{DA51CE3B-F4B2-425F-8C84-1306421CEC34}" dt="2020-01-06T12:21:57.351" v="1420" actId="14100"/>
          <ac:spMkLst>
            <pc:docMk/>
            <pc:sldMk cId="0" sldId="391"/>
            <ac:spMk id="2" creationId="{03C287BA-53F5-4B2E-9EAF-30C75B2C5B84}"/>
          </ac:spMkLst>
        </pc:spChg>
        <pc:spChg chg="mod">
          <ac:chgData name="Sci Library User" userId="b38e8abe-debd-4b7b-a571-441ea48c3b71" providerId="ADAL" clId="{DA51CE3B-F4B2-425F-8C84-1306421CEC34}" dt="2020-01-06T12:21:41.715" v="1403" actId="13926"/>
          <ac:spMkLst>
            <pc:docMk/>
            <pc:sldMk cId="0" sldId="391"/>
            <ac:spMk id="39938" creationId="{1EA5EC0C-755D-4C21-A750-BD146C789A9D}"/>
          </ac:spMkLst>
        </pc:spChg>
      </pc:sldChg>
      <pc:sldChg chg="addSp modSp">
        <pc:chgData name="Sci Library User" userId="b38e8abe-debd-4b7b-a571-441ea48c3b71" providerId="ADAL" clId="{DA51CE3B-F4B2-425F-8C84-1306421CEC34}" dt="2020-01-06T12:23:41.801" v="1454" actId="1076"/>
        <pc:sldMkLst>
          <pc:docMk/>
          <pc:sldMk cId="0" sldId="392"/>
        </pc:sldMkLst>
        <pc:spChg chg="mod">
          <ac:chgData name="Sci Library User" userId="b38e8abe-debd-4b7b-a571-441ea48c3b71" providerId="ADAL" clId="{DA51CE3B-F4B2-425F-8C84-1306421CEC34}" dt="2020-01-06T12:22:49.038" v="1437" actId="20577"/>
          <ac:spMkLst>
            <pc:docMk/>
            <pc:sldMk cId="0" sldId="392"/>
            <ac:spMk id="2" creationId="{252AA713-38AF-4D8D-B00A-694986DC783A}"/>
          </ac:spMkLst>
        </pc:spChg>
        <pc:spChg chg="add mod">
          <ac:chgData name="Sci Library User" userId="b38e8abe-debd-4b7b-a571-441ea48c3b71" providerId="ADAL" clId="{DA51CE3B-F4B2-425F-8C84-1306421CEC34}" dt="2020-01-06T12:23:41.801" v="1454" actId="1076"/>
          <ac:spMkLst>
            <pc:docMk/>
            <pc:sldMk cId="0" sldId="392"/>
            <ac:spMk id="3" creationId="{E2CF1865-0608-444A-95A3-17C60C151F24}"/>
          </ac:spMkLst>
        </pc:spChg>
        <pc:spChg chg="mod">
          <ac:chgData name="Sci Library User" userId="b38e8abe-debd-4b7b-a571-441ea48c3b71" providerId="ADAL" clId="{DA51CE3B-F4B2-425F-8C84-1306421CEC34}" dt="2020-01-06T12:23:26.501" v="1448" actId="20577"/>
          <ac:spMkLst>
            <pc:docMk/>
            <pc:sldMk cId="0" sldId="392"/>
            <ac:spMk id="45059" creationId="{5F3CE19B-F2E4-401F-A623-80BA49E6124E}"/>
          </ac:spMkLst>
        </pc:spChg>
        <pc:spChg chg="mod">
          <ac:chgData name="Sci Library User" userId="b38e8abe-debd-4b7b-a571-441ea48c3b71" providerId="ADAL" clId="{DA51CE3B-F4B2-425F-8C84-1306421CEC34}" dt="2020-01-06T12:23:06.381" v="1446" actId="404"/>
          <ac:spMkLst>
            <pc:docMk/>
            <pc:sldMk cId="0" sldId="392"/>
            <ac:spMk id="45060" creationId="{502E29C6-379E-42D4-8E93-A4E9C748CA4D}"/>
          </ac:spMkLst>
        </pc:spChg>
      </pc:sldChg>
      <pc:sldChg chg="addSp delSp modSp">
        <pc:chgData name="Sci Library User" userId="b38e8abe-debd-4b7b-a571-441ea48c3b71" providerId="ADAL" clId="{DA51CE3B-F4B2-425F-8C84-1306421CEC34}" dt="2020-01-06T12:24:04.939" v="1466" actId="404"/>
        <pc:sldMkLst>
          <pc:docMk/>
          <pc:sldMk cId="0" sldId="393"/>
        </pc:sldMkLst>
        <pc:spChg chg="add del mod">
          <ac:chgData name="Sci Library User" userId="b38e8abe-debd-4b7b-a571-441ea48c3b71" providerId="ADAL" clId="{DA51CE3B-F4B2-425F-8C84-1306421CEC34}" dt="2020-01-06T12:23:54.436" v="1460"/>
          <ac:spMkLst>
            <pc:docMk/>
            <pc:sldMk cId="0" sldId="393"/>
            <ac:spMk id="3" creationId="{DFE7265E-A276-44E7-829F-C3CF66927B22}"/>
          </ac:spMkLst>
        </pc:spChg>
        <pc:spChg chg="mod">
          <ac:chgData name="Sci Library User" userId="b38e8abe-debd-4b7b-a571-441ea48c3b71" providerId="ADAL" clId="{DA51CE3B-F4B2-425F-8C84-1306421CEC34}" dt="2020-01-06T12:24:04.939" v="1466" actId="404"/>
          <ac:spMkLst>
            <pc:docMk/>
            <pc:sldMk cId="0" sldId="393"/>
            <ac:spMk id="46098" creationId="{FF13731C-D10C-44C8-BE53-B33C18CCAA4F}"/>
          </ac:spMkLst>
        </pc:spChg>
      </pc:sldChg>
      <pc:sldChg chg="modSp">
        <pc:chgData name="Sci Library User" userId="b38e8abe-debd-4b7b-a571-441ea48c3b71" providerId="ADAL" clId="{DA51CE3B-F4B2-425F-8C84-1306421CEC34}" dt="2020-01-06T12:24:48.820" v="1485" actId="1076"/>
        <pc:sldMkLst>
          <pc:docMk/>
          <pc:sldMk cId="0" sldId="395"/>
        </pc:sldMkLst>
        <pc:spChg chg="mod">
          <ac:chgData name="Sci Library User" userId="b38e8abe-debd-4b7b-a571-441ea48c3b71" providerId="ADAL" clId="{DA51CE3B-F4B2-425F-8C84-1306421CEC34}" dt="2020-01-06T12:24:40.601" v="1480" actId="1076"/>
          <ac:spMkLst>
            <pc:docMk/>
            <pc:sldMk cId="0" sldId="395"/>
            <ac:spMk id="47106" creationId="{F009A5E2-E6D6-4682-8F6A-E46B91EA1A09}"/>
          </ac:spMkLst>
        </pc:spChg>
        <pc:spChg chg="mod">
          <ac:chgData name="Sci Library User" userId="b38e8abe-debd-4b7b-a571-441ea48c3b71" providerId="ADAL" clId="{DA51CE3B-F4B2-425F-8C84-1306421CEC34}" dt="2020-01-06T12:24:47.242" v="1484" actId="1076"/>
          <ac:spMkLst>
            <pc:docMk/>
            <pc:sldMk cId="0" sldId="395"/>
            <ac:spMk id="47107" creationId="{547C8E3C-2DED-4389-9D33-32325C1623D8}"/>
          </ac:spMkLst>
        </pc:spChg>
        <pc:picChg chg="mod">
          <ac:chgData name="Sci Library User" userId="b38e8abe-debd-4b7b-a571-441ea48c3b71" providerId="ADAL" clId="{DA51CE3B-F4B2-425F-8C84-1306421CEC34}" dt="2020-01-06T12:24:48.820" v="1485" actId="1076"/>
          <ac:picMkLst>
            <pc:docMk/>
            <pc:sldMk cId="0" sldId="395"/>
            <ac:picMk id="47108" creationId="{AE731A41-F12A-43AC-9E82-6FFC1C3DF5E8}"/>
          </ac:picMkLst>
        </pc:picChg>
      </pc:sldChg>
      <pc:sldChg chg="modSp">
        <pc:chgData name="Sci Library User" userId="b38e8abe-debd-4b7b-a571-441ea48c3b71" providerId="ADAL" clId="{DA51CE3B-F4B2-425F-8C84-1306421CEC34}" dt="2020-01-06T12:14:06.090" v="989" actId="1076"/>
        <pc:sldMkLst>
          <pc:docMk/>
          <pc:sldMk cId="0" sldId="399"/>
        </pc:sldMkLst>
        <pc:spChg chg="mod">
          <ac:chgData name="Sci Library User" userId="b38e8abe-debd-4b7b-a571-441ea48c3b71" providerId="ADAL" clId="{DA51CE3B-F4B2-425F-8C84-1306421CEC34}" dt="2020-01-06T12:14:06.090" v="989" actId="1076"/>
          <ac:spMkLst>
            <pc:docMk/>
            <pc:sldMk cId="0" sldId="399"/>
            <ac:spMk id="2" creationId="{05A6D5AD-52AC-414F-83B8-AA753368E7A0}"/>
          </ac:spMkLst>
        </pc:spChg>
        <pc:spChg chg="mod">
          <ac:chgData name="Sci Library User" userId="b38e8abe-debd-4b7b-a571-441ea48c3b71" providerId="ADAL" clId="{DA51CE3B-F4B2-425F-8C84-1306421CEC34}" dt="2020-01-06T12:08:28.083" v="976" actId="403"/>
          <ac:spMkLst>
            <pc:docMk/>
            <pc:sldMk cId="0" sldId="399"/>
            <ac:spMk id="19459" creationId="{6D7D917B-E103-44CA-BFFC-6D91CA6F8A57}"/>
          </ac:spMkLst>
        </pc:spChg>
      </pc:sldChg>
      <pc:sldChg chg="addSp modSp">
        <pc:chgData name="Sci Library User" userId="b38e8abe-debd-4b7b-a571-441ea48c3b71" providerId="ADAL" clId="{DA51CE3B-F4B2-425F-8C84-1306421CEC34}" dt="2020-01-06T12:22:27.528" v="1430" actId="2710"/>
        <pc:sldMkLst>
          <pc:docMk/>
          <pc:sldMk cId="0" sldId="401"/>
        </pc:sldMkLst>
        <pc:spChg chg="mod">
          <ac:chgData name="Sci Library User" userId="b38e8abe-debd-4b7b-a571-441ea48c3b71" providerId="ADAL" clId="{DA51CE3B-F4B2-425F-8C84-1306421CEC34}" dt="2020-01-06T12:22:27.528" v="1430" actId="2710"/>
          <ac:spMkLst>
            <pc:docMk/>
            <pc:sldMk cId="0" sldId="401"/>
            <ac:spMk id="4" creationId="{7E8F9F8E-EA4B-4818-9813-5B911788347E}"/>
          </ac:spMkLst>
        </pc:spChg>
        <pc:grpChg chg="add mod">
          <ac:chgData name="Sci Library User" userId="b38e8abe-debd-4b7b-a571-441ea48c3b71" providerId="ADAL" clId="{DA51CE3B-F4B2-425F-8C84-1306421CEC34}" dt="2020-01-06T12:22:19.416" v="1426" actId="1076"/>
          <ac:grpSpMkLst>
            <pc:docMk/>
            <pc:sldMk cId="0" sldId="401"/>
            <ac:grpSpMk id="2" creationId="{76823B69-EC9F-49EE-AF11-CEDE8E04E2BB}"/>
          </ac:grpSpMkLst>
        </pc:grpChg>
        <pc:picChg chg="mod">
          <ac:chgData name="Sci Library User" userId="b38e8abe-debd-4b7b-a571-441ea48c3b71" providerId="ADAL" clId="{DA51CE3B-F4B2-425F-8C84-1306421CEC34}" dt="2020-01-06T12:22:13.744" v="1425" actId="164"/>
          <ac:picMkLst>
            <pc:docMk/>
            <pc:sldMk cId="0" sldId="401"/>
            <ac:picMk id="5" creationId="{1B5EB8CA-BA82-40F6-B69C-7AD5BD3BD605}"/>
          </ac:picMkLst>
        </pc:picChg>
      </pc:sldChg>
      <pc:sldChg chg="addSp modSp">
        <pc:chgData name="Sci Library User" userId="b38e8abe-debd-4b7b-a571-441ea48c3b71" providerId="ADAL" clId="{DA51CE3B-F4B2-425F-8C84-1306421CEC34}" dt="2020-01-06T12:21:28.905" v="1399" actId="1076"/>
        <pc:sldMkLst>
          <pc:docMk/>
          <pc:sldMk cId="0" sldId="410"/>
        </pc:sldMkLst>
        <pc:spChg chg="add mod">
          <ac:chgData name="Sci Library User" userId="b38e8abe-debd-4b7b-a571-441ea48c3b71" providerId="ADAL" clId="{DA51CE3B-F4B2-425F-8C84-1306421CEC34}" dt="2020-01-06T12:21:28.905" v="1399" actId="1076"/>
          <ac:spMkLst>
            <pc:docMk/>
            <pc:sldMk cId="0" sldId="410"/>
            <ac:spMk id="3" creationId="{DC1360BB-2DB6-4941-AED6-CE66D593A320}"/>
          </ac:spMkLst>
        </pc:spChg>
        <pc:spChg chg="mod">
          <ac:chgData name="Sci Library User" userId="b38e8abe-debd-4b7b-a571-441ea48c3b71" providerId="ADAL" clId="{DA51CE3B-F4B2-425F-8C84-1306421CEC34}" dt="2020-01-06T12:21:09.641" v="1384" actId="14100"/>
          <ac:spMkLst>
            <pc:docMk/>
            <pc:sldMk cId="0" sldId="410"/>
            <ac:spMk id="38915" creationId="{00D1849C-B65E-4767-8C05-084DD42C5BE3}"/>
          </ac:spMkLst>
        </pc:spChg>
      </pc:sldChg>
      <pc:sldChg chg="modSp">
        <pc:chgData name="Sci Library User" userId="b38e8abe-debd-4b7b-a571-441ea48c3b71" providerId="ADAL" clId="{DA51CE3B-F4B2-425F-8C84-1306421CEC34}" dt="2020-01-06T11:57:03.618" v="540" actId="20577"/>
        <pc:sldMkLst>
          <pc:docMk/>
          <pc:sldMk cId="3776922052" sldId="418"/>
        </pc:sldMkLst>
        <pc:spChg chg="mod">
          <ac:chgData name="Sci Library User" userId="b38e8abe-debd-4b7b-a571-441ea48c3b71" providerId="ADAL" clId="{DA51CE3B-F4B2-425F-8C84-1306421CEC34}" dt="2020-01-06T11:57:03.618" v="540" actId="20577"/>
          <ac:spMkLst>
            <pc:docMk/>
            <pc:sldMk cId="3776922052" sldId="418"/>
            <ac:spMk id="3" creationId="{DD60FF46-7F92-4578-9243-4206B17D5799}"/>
          </ac:spMkLst>
        </pc:spChg>
      </pc:sldChg>
      <pc:sldChg chg="modSp">
        <pc:chgData name="Sci Library User" userId="b38e8abe-debd-4b7b-a571-441ea48c3b71" providerId="ADAL" clId="{DA51CE3B-F4B2-425F-8C84-1306421CEC34}" dt="2020-01-06T12:20:30.956" v="1351" actId="13926"/>
        <pc:sldMkLst>
          <pc:docMk/>
          <pc:sldMk cId="351201567" sldId="421"/>
        </pc:sldMkLst>
        <pc:spChg chg="mod">
          <ac:chgData name="Sci Library User" userId="b38e8abe-debd-4b7b-a571-441ea48c3b71" providerId="ADAL" clId="{DA51CE3B-F4B2-425F-8C84-1306421CEC34}" dt="2020-01-06T12:20:30.956" v="1351" actId="13926"/>
          <ac:spMkLst>
            <pc:docMk/>
            <pc:sldMk cId="351201567" sldId="421"/>
            <ac:spMk id="2" creationId="{5AF227EE-F3E2-4E1B-AD81-02BF17E55C25}"/>
          </ac:spMkLst>
        </pc:spChg>
      </pc:sldChg>
      <pc:sldChg chg="addSp modSp add del">
        <pc:chgData name="Sci Library User" userId="b38e8abe-debd-4b7b-a571-441ea48c3b71" providerId="ADAL" clId="{DA51CE3B-F4B2-425F-8C84-1306421CEC34}" dt="2020-01-06T11:56:15.358" v="501" actId="47"/>
        <pc:sldMkLst>
          <pc:docMk/>
          <pc:sldMk cId="2528891023" sldId="425"/>
        </pc:sldMkLst>
        <pc:spChg chg="add mod">
          <ac:chgData name="Sci Library User" userId="b38e8abe-debd-4b7b-a571-441ea48c3b71" providerId="ADAL" clId="{DA51CE3B-F4B2-425F-8C84-1306421CEC34}" dt="2020-01-06T11:51:25.941" v="214"/>
          <ac:spMkLst>
            <pc:docMk/>
            <pc:sldMk cId="2528891023" sldId="425"/>
            <ac:spMk id="2" creationId="{30DD8875-565B-43A3-AD57-B532C610B09A}"/>
          </ac:spMkLst>
        </pc:spChg>
        <pc:spChg chg="add mod">
          <ac:chgData name="Sci Library User" userId="b38e8abe-debd-4b7b-a571-441ea48c3b71" providerId="ADAL" clId="{DA51CE3B-F4B2-425F-8C84-1306421CEC34}" dt="2020-01-06T11:51:22.831" v="207"/>
          <ac:spMkLst>
            <pc:docMk/>
            <pc:sldMk cId="2528891023" sldId="425"/>
            <ac:spMk id="3" creationId="{F5790A80-7348-42BE-BA9D-E9335D94A39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EBCDD-3BD2-40A5-95E6-5A79BDE3ACB5}" type="doc">
      <dgm:prSet loTypeId="urn:microsoft.com/office/officeart/2005/8/layout/list1" loCatId="list" qsTypeId="urn:microsoft.com/office/officeart/2005/8/quickstyle/3d2" qsCatId="3D" csTypeId="urn:microsoft.com/office/officeart/2005/8/colors/colorful1" csCatId="colorful" phldr="1"/>
      <dgm:spPr/>
      <dgm:t>
        <a:bodyPr/>
        <a:lstStyle/>
        <a:p>
          <a:endParaRPr lang="en-US"/>
        </a:p>
      </dgm:t>
    </dgm:pt>
    <dgm:pt modelId="{49C8D707-D17D-4BBD-A54C-A8C2229D2C98}">
      <dgm:prSet phldrT="[Text]" custT="1"/>
      <dgm:spPr/>
      <dgm:t>
        <a:bodyPr/>
        <a:lstStyle/>
        <a:p>
          <a:pPr>
            <a:lnSpc>
              <a:spcPct val="150000"/>
            </a:lnSpc>
          </a:pPr>
          <a:r>
            <a:rPr lang="en-US" altLang="en-US" sz="4400"/>
            <a:t>Tam chứng</a:t>
          </a:r>
          <a:endParaRPr lang="en-US" sz="4400"/>
        </a:p>
      </dgm:t>
    </dgm:pt>
    <dgm:pt modelId="{126B5833-1E52-4BF5-909F-142D96F75BA1}" type="parTrans" cxnId="{C6C4ED74-347C-42DE-B0A4-D79CB09207B6}">
      <dgm:prSet/>
      <dgm:spPr/>
      <dgm:t>
        <a:bodyPr/>
        <a:lstStyle/>
        <a:p>
          <a:endParaRPr lang="en-US"/>
        </a:p>
      </dgm:t>
    </dgm:pt>
    <dgm:pt modelId="{966609AD-2CC4-43D0-9472-8D51AF61F169}" type="sibTrans" cxnId="{C6C4ED74-347C-42DE-B0A4-D79CB09207B6}">
      <dgm:prSet/>
      <dgm:spPr/>
      <dgm:t>
        <a:bodyPr/>
        <a:lstStyle/>
        <a:p>
          <a:endParaRPr lang="en-US"/>
        </a:p>
      </dgm:t>
    </dgm:pt>
    <dgm:pt modelId="{99D82658-2E74-4F2B-AA95-EF8E2E6D5D3D}">
      <dgm:prSet custT="1"/>
      <dgm:spPr/>
      <dgm:t>
        <a:bodyPr/>
        <a:lstStyle/>
        <a:p>
          <a:pPr>
            <a:lnSpc>
              <a:spcPct val="150000"/>
            </a:lnSpc>
          </a:pPr>
          <a:r>
            <a:rPr lang="en-US" altLang="en-US" sz="4000">
              <a:latin typeface="calibri" panose="020F0502020204030204" pitchFamily="34" charset="0"/>
              <a:cs typeface="calibri" panose="020F0502020204030204" pitchFamily="34" charset="0"/>
            </a:rPr>
            <a:t>Phương hại về tương tác xã </a:t>
          </a:r>
          <a:r>
            <a:rPr lang="vi-VN" altLang="en-US" sz="4000">
              <a:latin typeface="calibri" panose="020F0502020204030204" pitchFamily="34" charset="0"/>
              <a:cs typeface="calibri" panose="020F0502020204030204" pitchFamily="34" charset="0"/>
            </a:rPr>
            <a:t>hội:  </a:t>
          </a:r>
          <a:r>
            <a:rPr lang="en-US" sz="2800">
              <a:solidFill>
                <a:srgbClr val="00B050"/>
              </a:solidFill>
              <a:latin typeface="calibri" panose="020F0502020204030204" pitchFamily="34" charset="0"/>
              <a:cs typeface="calibri" panose="020F0502020204030204" pitchFamily="34" charset="0"/>
            </a:rPr>
            <a:t>không thích chia sẻ, thu mình trong thế giới của riêng mình,…</a:t>
          </a:r>
          <a:endParaRPr lang="en-US" altLang="en-US" sz="3600">
            <a:solidFill>
              <a:srgbClr val="00B050"/>
            </a:solidFill>
            <a:latin typeface="calibri" panose="020F0502020204030204" pitchFamily="34" charset="0"/>
            <a:cs typeface="calibri" panose="020F0502020204030204" pitchFamily="34" charset="0"/>
          </a:endParaRPr>
        </a:p>
      </dgm:t>
    </dgm:pt>
    <dgm:pt modelId="{AB762247-035F-4A0A-85E5-9D7D162CF5E8}" type="parTrans" cxnId="{2CECE885-C07A-437F-8665-5F1D9E59FF54}">
      <dgm:prSet/>
      <dgm:spPr/>
      <dgm:t>
        <a:bodyPr/>
        <a:lstStyle/>
        <a:p>
          <a:endParaRPr lang="en-US"/>
        </a:p>
      </dgm:t>
    </dgm:pt>
    <dgm:pt modelId="{DEEDB19D-0DAA-466E-9CB3-CFB844E2124C}" type="sibTrans" cxnId="{2CECE885-C07A-437F-8665-5F1D9E59FF54}">
      <dgm:prSet/>
      <dgm:spPr/>
      <dgm:t>
        <a:bodyPr/>
        <a:lstStyle/>
        <a:p>
          <a:endParaRPr lang="en-US"/>
        </a:p>
      </dgm:t>
    </dgm:pt>
    <dgm:pt modelId="{C4BFA906-4678-41EE-A419-BDC90F5FDD21}">
      <dgm:prSet custT="1"/>
      <dgm:spPr/>
      <dgm:t>
        <a:bodyPr/>
        <a:lstStyle/>
        <a:p>
          <a:pPr>
            <a:lnSpc>
              <a:spcPct val="150000"/>
            </a:lnSpc>
          </a:pPr>
          <a:r>
            <a:rPr lang="en-US" altLang="en-US" sz="4000">
              <a:latin typeface="calibri" panose="020F0502020204030204" pitchFamily="34" charset="0"/>
              <a:cs typeface="calibri" panose="020F0502020204030204" pitchFamily="34" charset="0"/>
            </a:rPr>
            <a:t>Phương hại về giao </a:t>
          </a:r>
          <a:r>
            <a:rPr lang="vi-VN" altLang="en-US" sz="4000">
              <a:latin typeface="calibri" panose="020F0502020204030204" pitchFamily="34" charset="0"/>
              <a:cs typeface="calibri" panose="020F0502020204030204" pitchFamily="34" charset="0"/>
            </a:rPr>
            <a:t>tiếp: </a:t>
          </a:r>
          <a:r>
            <a:rPr lang="vi-VN" altLang="en-US" sz="3200">
              <a:solidFill>
                <a:srgbClr val="00B050"/>
              </a:solidFill>
              <a:latin typeface="calibri" panose="020F0502020204030204" pitchFamily="34" charset="0"/>
              <a:cs typeface="calibri" panose="020F0502020204030204" pitchFamily="34" charset="0"/>
            </a:rPr>
            <a:t>chậm nói, …</a:t>
          </a:r>
          <a:endParaRPr lang="en-US" altLang="en-US" sz="4000">
            <a:solidFill>
              <a:srgbClr val="00B050"/>
            </a:solidFill>
            <a:latin typeface="calibri" panose="020F0502020204030204" pitchFamily="34" charset="0"/>
            <a:cs typeface="calibri" panose="020F0502020204030204" pitchFamily="34" charset="0"/>
          </a:endParaRPr>
        </a:p>
      </dgm:t>
    </dgm:pt>
    <dgm:pt modelId="{836EB7E8-A02D-4B33-BC5E-E46DFA34CAEB}" type="parTrans" cxnId="{7A30DB2B-3A2A-43ED-AC8A-B274C4D15F90}">
      <dgm:prSet/>
      <dgm:spPr/>
      <dgm:t>
        <a:bodyPr/>
        <a:lstStyle/>
        <a:p>
          <a:endParaRPr lang="en-US"/>
        </a:p>
      </dgm:t>
    </dgm:pt>
    <dgm:pt modelId="{5012EF14-426B-4FFF-9D84-CD4973C8CC92}" type="sibTrans" cxnId="{7A30DB2B-3A2A-43ED-AC8A-B274C4D15F90}">
      <dgm:prSet/>
      <dgm:spPr/>
      <dgm:t>
        <a:bodyPr/>
        <a:lstStyle/>
        <a:p>
          <a:endParaRPr lang="en-US"/>
        </a:p>
      </dgm:t>
    </dgm:pt>
    <dgm:pt modelId="{870BEC2B-7774-4A05-955E-82C56B9EC2CB}">
      <dgm:prSet custT="1"/>
      <dgm:spPr/>
      <dgm:t>
        <a:bodyPr/>
        <a:lstStyle/>
        <a:p>
          <a:pPr>
            <a:lnSpc>
              <a:spcPct val="150000"/>
            </a:lnSpc>
          </a:pPr>
          <a:r>
            <a:rPr lang="en-US" altLang="en-US" sz="4000">
              <a:latin typeface="calibri" panose="020F0502020204030204" pitchFamily="34" charset="0"/>
              <a:cs typeface="calibri" panose="020F0502020204030204" pitchFamily="34" charset="0"/>
            </a:rPr>
            <a:t>Hành vi bị hạn chế, lập đi lập lại</a:t>
          </a:r>
          <a:endParaRPr lang="en-US" altLang="en-US" sz="4000"/>
        </a:p>
      </dgm:t>
    </dgm:pt>
    <dgm:pt modelId="{9756C33C-54AD-4AD7-AEE0-BDA061F4F253}" type="parTrans" cxnId="{7B18E0B3-F4BA-4952-AB22-8B9258038FB1}">
      <dgm:prSet/>
      <dgm:spPr/>
      <dgm:t>
        <a:bodyPr/>
        <a:lstStyle/>
        <a:p>
          <a:endParaRPr lang="en-US"/>
        </a:p>
      </dgm:t>
    </dgm:pt>
    <dgm:pt modelId="{686911C8-7F59-4B8D-9846-63B5D9E12136}" type="sibTrans" cxnId="{7B18E0B3-F4BA-4952-AB22-8B9258038FB1}">
      <dgm:prSet/>
      <dgm:spPr/>
      <dgm:t>
        <a:bodyPr/>
        <a:lstStyle/>
        <a:p>
          <a:endParaRPr lang="en-US"/>
        </a:p>
      </dgm:t>
    </dgm:pt>
    <dgm:pt modelId="{8BA9A5D5-0E0A-4817-8627-22A836243CE4}" type="pres">
      <dgm:prSet presAssocID="{D45EBCDD-3BD2-40A5-95E6-5A79BDE3ACB5}" presName="linear" presStyleCnt="0">
        <dgm:presLayoutVars>
          <dgm:dir/>
          <dgm:animLvl val="lvl"/>
          <dgm:resizeHandles val="exact"/>
        </dgm:presLayoutVars>
      </dgm:prSet>
      <dgm:spPr/>
    </dgm:pt>
    <dgm:pt modelId="{62621076-924A-4020-868B-DE2CEB8B191A}" type="pres">
      <dgm:prSet presAssocID="{49C8D707-D17D-4BBD-A54C-A8C2229D2C98}" presName="parentLin" presStyleCnt="0"/>
      <dgm:spPr/>
    </dgm:pt>
    <dgm:pt modelId="{C8AF0353-C0B4-4B5E-9D5C-38AC4BEC5D58}" type="pres">
      <dgm:prSet presAssocID="{49C8D707-D17D-4BBD-A54C-A8C2229D2C98}" presName="parentLeftMargin" presStyleLbl="node1" presStyleIdx="0" presStyleCnt="1"/>
      <dgm:spPr/>
    </dgm:pt>
    <dgm:pt modelId="{E7FBA9D3-BF7F-4F96-B6C7-DCC03336D3C8}" type="pres">
      <dgm:prSet presAssocID="{49C8D707-D17D-4BBD-A54C-A8C2229D2C98}" presName="parentText" presStyleLbl="node1" presStyleIdx="0" presStyleCnt="1" custScaleY="75755">
        <dgm:presLayoutVars>
          <dgm:chMax val="0"/>
          <dgm:bulletEnabled val="1"/>
        </dgm:presLayoutVars>
      </dgm:prSet>
      <dgm:spPr/>
    </dgm:pt>
    <dgm:pt modelId="{3D464ED9-7B60-43B6-A61C-0724FDA9B76E}" type="pres">
      <dgm:prSet presAssocID="{49C8D707-D17D-4BBD-A54C-A8C2229D2C98}" presName="negativeSpace" presStyleCnt="0"/>
      <dgm:spPr/>
    </dgm:pt>
    <dgm:pt modelId="{83D39256-0DA5-412E-A51D-45EE9923F33F}" type="pres">
      <dgm:prSet presAssocID="{49C8D707-D17D-4BBD-A54C-A8C2229D2C98}" presName="childText" presStyleLbl="conFgAcc1" presStyleIdx="0" presStyleCnt="1">
        <dgm:presLayoutVars>
          <dgm:bulletEnabled val="1"/>
        </dgm:presLayoutVars>
      </dgm:prSet>
      <dgm:spPr/>
    </dgm:pt>
  </dgm:ptLst>
  <dgm:cxnLst>
    <dgm:cxn modelId="{D0F38307-2E01-4C7F-BF1F-A9AF94A84C7E}" type="presOf" srcId="{D45EBCDD-3BD2-40A5-95E6-5A79BDE3ACB5}" destId="{8BA9A5D5-0E0A-4817-8627-22A836243CE4}" srcOrd="0" destOrd="0" presId="urn:microsoft.com/office/officeart/2005/8/layout/list1"/>
    <dgm:cxn modelId="{75A68A0B-2B9C-4F0C-8E5F-8983BA79DD86}" type="presOf" srcId="{49C8D707-D17D-4BBD-A54C-A8C2229D2C98}" destId="{C8AF0353-C0B4-4B5E-9D5C-38AC4BEC5D58}" srcOrd="0" destOrd="0" presId="urn:microsoft.com/office/officeart/2005/8/layout/list1"/>
    <dgm:cxn modelId="{7A30DB2B-3A2A-43ED-AC8A-B274C4D15F90}" srcId="{49C8D707-D17D-4BBD-A54C-A8C2229D2C98}" destId="{C4BFA906-4678-41EE-A419-BDC90F5FDD21}" srcOrd="1" destOrd="0" parTransId="{836EB7E8-A02D-4B33-BC5E-E46DFA34CAEB}" sibTransId="{5012EF14-426B-4FFF-9D84-CD4973C8CC92}"/>
    <dgm:cxn modelId="{91736E4F-F7EC-48F7-A6E9-6042713766A4}" type="presOf" srcId="{49C8D707-D17D-4BBD-A54C-A8C2229D2C98}" destId="{E7FBA9D3-BF7F-4F96-B6C7-DCC03336D3C8}" srcOrd="1" destOrd="0" presId="urn:microsoft.com/office/officeart/2005/8/layout/list1"/>
    <dgm:cxn modelId="{C6C4ED74-347C-42DE-B0A4-D79CB09207B6}" srcId="{D45EBCDD-3BD2-40A5-95E6-5A79BDE3ACB5}" destId="{49C8D707-D17D-4BBD-A54C-A8C2229D2C98}" srcOrd="0" destOrd="0" parTransId="{126B5833-1E52-4BF5-909F-142D96F75BA1}" sibTransId="{966609AD-2CC4-43D0-9472-8D51AF61F169}"/>
    <dgm:cxn modelId="{59F7207C-8C1B-4BFC-A003-58EE9D3B9381}" type="presOf" srcId="{870BEC2B-7774-4A05-955E-82C56B9EC2CB}" destId="{83D39256-0DA5-412E-A51D-45EE9923F33F}" srcOrd="0" destOrd="2" presId="urn:microsoft.com/office/officeart/2005/8/layout/list1"/>
    <dgm:cxn modelId="{2CECE885-C07A-437F-8665-5F1D9E59FF54}" srcId="{49C8D707-D17D-4BBD-A54C-A8C2229D2C98}" destId="{99D82658-2E74-4F2B-AA95-EF8E2E6D5D3D}" srcOrd="0" destOrd="0" parTransId="{AB762247-035F-4A0A-85E5-9D7D162CF5E8}" sibTransId="{DEEDB19D-0DAA-466E-9CB3-CFB844E2124C}"/>
    <dgm:cxn modelId="{7B18E0B3-F4BA-4952-AB22-8B9258038FB1}" srcId="{49C8D707-D17D-4BBD-A54C-A8C2229D2C98}" destId="{870BEC2B-7774-4A05-955E-82C56B9EC2CB}" srcOrd="2" destOrd="0" parTransId="{9756C33C-54AD-4AD7-AEE0-BDA061F4F253}" sibTransId="{686911C8-7F59-4B8D-9846-63B5D9E12136}"/>
    <dgm:cxn modelId="{458B2AC2-A85F-4F37-85AC-AD1B8ECB231D}" type="presOf" srcId="{C4BFA906-4678-41EE-A419-BDC90F5FDD21}" destId="{83D39256-0DA5-412E-A51D-45EE9923F33F}" srcOrd="0" destOrd="1" presId="urn:microsoft.com/office/officeart/2005/8/layout/list1"/>
    <dgm:cxn modelId="{878ED2FB-EF9D-46BF-AE03-E570BF0CD7DC}" type="presOf" srcId="{99D82658-2E74-4F2B-AA95-EF8E2E6D5D3D}" destId="{83D39256-0DA5-412E-A51D-45EE9923F33F}" srcOrd="0" destOrd="0" presId="urn:microsoft.com/office/officeart/2005/8/layout/list1"/>
    <dgm:cxn modelId="{D2E09E56-9F7F-4422-9281-72AA89833964}" type="presParOf" srcId="{8BA9A5D5-0E0A-4817-8627-22A836243CE4}" destId="{62621076-924A-4020-868B-DE2CEB8B191A}" srcOrd="0" destOrd="0" presId="urn:microsoft.com/office/officeart/2005/8/layout/list1"/>
    <dgm:cxn modelId="{99D857D7-5BE2-4D08-9241-07A5B2E89B5B}" type="presParOf" srcId="{62621076-924A-4020-868B-DE2CEB8B191A}" destId="{C8AF0353-C0B4-4B5E-9D5C-38AC4BEC5D58}" srcOrd="0" destOrd="0" presId="urn:microsoft.com/office/officeart/2005/8/layout/list1"/>
    <dgm:cxn modelId="{A608F1A1-F918-4810-A49F-73F946262F11}" type="presParOf" srcId="{62621076-924A-4020-868B-DE2CEB8B191A}" destId="{E7FBA9D3-BF7F-4F96-B6C7-DCC03336D3C8}" srcOrd="1" destOrd="0" presId="urn:microsoft.com/office/officeart/2005/8/layout/list1"/>
    <dgm:cxn modelId="{8A2CBCA3-05FF-4DB9-95F9-51778AED18C0}" type="presParOf" srcId="{8BA9A5D5-0E0A-4817-8627-22A836243CE4}" destId="{3D464ED9-7B60-43B6-A61C-0724FDA9B76E}" srcOrd="1" destOrd="0" presId="urn:microsoft.com/office/officeart/2005/8/layout/list1"/>
    <dgm:cxn modelId="{8D3224BF-B62D-42C9-9A7F-C58036804FCD}" type="presParOf" srcId="{8BA9A5D5-0E0A-4817-8627-22A836243CE4}" destId="{83D39256-0DA5-412E-A51D-45EE9923F33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7AF172-CAED-4496-AEF3-D6460FEA747B}" type="doc">
      <dgm:prSet loTypeId="urn:microsoft.com/office/officeart/2005/8/layout/radial6" loCatId="cycle" qsTypeId="urn:microsoft.com/office/officeart/2005/8/quickstyle/3d2" qsCatId="3D" csTypeId="urn:microsoft.com/office/officeart/2005/8/colors/accent0_2" csCatId="mainScheme" phldr="1"/>
      <dgm:spPr/>
      <dgm:t>
        <a:bodyPr/>
        <a:lstStyle/>
        <a:p>
          <a:endParaRPr lang="en-US"/>
        </a:p>
      </dgm:t>
    </dgm:pt>
    <dgm:pt modelId="{D696D3A9-5137-4B7F-A43E-00C17BAEF2A2}">
      <dgm:prSet phldrT="[Text]" custT="1"/>
      <dgm:spPr/>
      <dgm:t>
        <a:bodyPr/>
        <a:lstStyle/>
        <a:p>
          <a:r>
            <a:rPr lang="en-US" sz="1600">
              <a:latin typeface="calibri" panose="020F0502020204030204" pitchFamily="34" charset="0"/>
              <a:cs typeface="calibri" panose="020F0502020204030204" pitchFamily="34" charset="0"/>
            </a:rPr>
            <a:t>Không kiềm chế được bản thân</a:t>
          </a:r>
        </a:p>
      </dgm:t>
    </dgm:pt>
    <dgm:pt modelId="{70B06E3A-9026-4B07-AEEF-3DF7F82006A5}" type="parTrans" cxnId="{482C29EC-1BF5-430A-83DA-A6B20B7E1214}">
      <dgm:prSet/>
      <dgm:spPr/>
      <dgm:t>
        <a:bodyPr/>
        <a:lstStyle/>
        <a:p>
          <a:endParaRPr lang="en-US"/>
        </a:p>
      </dgm:t>
    </dgm:pt>
    <dgm:pt modelId="{4EE91E6F-D221-452F-8BC1-D71B4EE828EF}" type="sibTrans" cxnId="{482C29EC-1BF5-430A-83DA-A6B20B7E1214}">
      <dgm:prSet/>
      <dgm:spPr/>
      <dgm:t>
        <a:bodyPr/>
        <a:lstStyle/>
        <a:p>
          <a:endParaRPr lang="en-US"/>
        </a:p>
      </dgm:t>
    </dgm:pt>
    <dgm:pt modelId="{AD5D5795-0C22-47CA-979B-694BE8461F3C}">
      <dgm:prSet phldrT="[Text]" custT="1"/>
      <dgm:spPr/>
      <dgm:t>
        <a:bodyPr/>
        <a:lstStyle/>
        <a:p>
          <a:r>
            <a:rPr lang="en-US" sz="1600">
              <a:latin typeface="calibri" panose="020F0502020204030204" pitchFamily="34" charset="0"/>
              <a:cs typeface="calibri" panose="020F0502020204030204" pitchFamily="34" charset="0"/>
            </a:rPr>
            <a:t>Trẻ có hành vi bốc đồng</a:t>
          </a:r>
        </a:p>
      </dgm:t>
    </dgm:pt>
    <dgm:pt modelId="{ED744705-4089-41A0-AD6E-9CF5498E63FF}" type="parTrans" cxnId="{F176AEC5-757C-4232-BB6B-903FE22DDE35}">
      <dgm:prSet/>
      <dgm:spPr/>
      <dgm:t>
        <a:bodyPr/>
        <a:lstStyle/>
        <a:p>
          <a:endParaRPr lang="en-US"/>
        </a:p>
      </dgm:t>
    </dgm:pt>
    <dgm:pt modelId="{6AFE4188-78E3-48BA-BB10-4795AD385E99}" type="sibTrans" cxnId="{F176AEC5-757C-4232-BB6B-903FE22DDE35}">
      <dgm:prSet/>
      <dgm:spPr/>
      <dgm:t>
        <a:bodyPr/>
        <a:lstStyle/>
        <a:p>
          <a:endParaRPr lang="en-US"/>
        </a:p>
      </dgm:t>
    </dgm:pt>
    <dgm:pt modelId="{99BDAA64-E454-4CA9-8AA3-81ACC92C5CD6}">
      <dgm:prSet phldrT="[Text]" custT="1"/>
      <dgm:spPr/>
      <dgm:t>
        <a:bodyPr/>
        <a:lstStyle/>
        <a:p>
          <a:r>
            <a:rPr lang="en-US" sz="1600">
              <a:latin typeface="calibri" panose="020F0502020204030204" pitchFamily="34" charset="0"/>
              <a:cs typeface="calibri" panose="020F0502020204030204" pitchFamily="34" charset="0"/>
            </a:rPr>
            <a:t>Cha/me, thầy/cô trách </a:t>
          </a:r>
          <a:r>
            <a:rPr lang="vi-VN" sz="1600">
              <a:latin typeface="calibri" panose="020F0502020204030204" pitchFamily="34" charset="0"/>
              <a:cs typeface="calibri" panose="020F0502020204030204" pitchFamily="34" charset="0"/>
            </a:rPr>
            <a:t>mắng. </a:t>
          </a:r>
          <a:r>
            <a:rPr lang="en-US" sz="1600">
              <a:latin typeface="calibri" panose="020F0502020204030204" pitchFamily="34" charset="0"/>
              <a:cs typeface="calibri" panose="020F0502020204030204" pitchFamily="34" charset="0"/>
            </a:rPr>
            <a:t>Bạn bè ghét bỏ</a:t>
          </a:r>
        </a:p>
      </dgm:t>
    </dgm:pt>
    <dgm:pt modelId="{132026D7-897D-4C89-A555-0B1AABA8E268}" type="parTrans" cxnId="{D29A0481-309E-40BE-9894-060039922917}">
      <dgm:prSet/>
      <dgm:spPr/>
      <dgm:t>
        <a:bodyPr/>
        <a:lstStyle/>
        <a:p>
          <a:endParaRPr lang="en-US"/>
        </a:p>
      </dgm:t>
    </dgm:pt>
    <dgm:pt modelId="{92DB590A-004D-4F98-A43A-4AA3BA2B088D}" type="sibTrans" cxnId="{D29A0481-309E-40BE-9894-060039922917}">
      <dgm:prSet/>
      <dgm:spPr/>
      <dgm:t>
        <a:bodyPr/>
        <a:lstStyle/>
        <a:p>
          <a:endParaRPr lang="en-US"/>
        </a:p>
      </dgm:t>
    </dgm:pt>
    <dgm:pt modelId="{D821B5BA-0241-482E-9610-68169E7B0BBA}">
      <dgm:prSet phldrT="[Text]" custT="1"/>
      <dgm:spPr/>
      <dgm:t>
        <a:bodyPr/>
        <a:lstStyle/>
        <a:p>
          <a:r>
            <a:rPr lang="en-US" sz="1600">
              <a:latin typeface="calibri" panose="020F0502020204030204" pitchFamily="34" charset="0"/>
              <a:cs typeface="calibri" panose="020F0502020204030204" pitchFamily="34" charset="0"/>
            </a:rPr>
            <a:t>Cảm giác cô </a:t>
          </a:r>
          <a:r>
            <a:rPr lang="vi-VN" sz="1600">
              <a:latin typeface="calibri" panose="020F0502020204030204" pitchFamily="34" charset="0"/>
              <a:cs typeface="calibri" panose="020F0502020204030204" pitchFamily="34" charset="0"/>
            </a:rPr>
            <a:t>độc. </a:t>
          </a:r>
          <a:r>
            <a:rPr lang="en-US" sz="1600">
              <a:latin typeface="calibri" panose="020F0502020204030204" pitchFamily="34" charset="0"/>
              <a:cs typeface="calibri" panose="020F0502020204030204" pitchFamily="34" charset="0"/>
            </a:rPr>
            <a:t>Tự ti, mặc cảm</a:t>
          </a:r>
        </a:p>
      </dgm:t>
    </dgm:pt>
    <dgm:pt modelId="{6BFDA065-74DB-4DEE-8633-B7F1612CCF3C}" type="parTrans" cxnId="{6381AF3E-628B-45A5-86C9-3E4035FF8634}">
      <dgm:prSet/>
      <dgm:spPr/>
      <dgm:t>
        <a:bodyPr/>
        <a:lstStyle/>
        <a:p>
          <a:endParaRPr lang="en-US"/>
        </a:p>
      </dgm:t>
    </dgm:pt>
    <dgm:pt modelId="{9758ADF0-A26B-4AD5-ADA7-7C35E91ECC94}" type="sibTrans" cxnId="{6381AF3E-628B-45A5-86C9-3E4035FF8634}">
      <dgm:prSet/>
      <dgm:spPr/>
      <dgm:t>
        <a:bodyPr/>
        <a:lstStyle/>
        <a:p>
          <a:endParaRPr lang="en-US"/>
        </a:p>
      </dgm:t>
    </dgm:pt>
    <dgm:pt modelId="{1B5D7973-A246-43E1-AB69-AC191F1198CC}">
      <dgm:prSet phldrT="[Text]" custT="1"/>
      <dgm:spPr/>
      <dgm:t>
        <a:bodyPr/>
        <a:lstStyle/>
        <a:p>
          <a:r>
            <a:rPr lang="en-US" sz="1600">
              <a:latin typeface="calibri" panose="020F0502020204030204" pitchFamily="34" charset="0"/>
              <a:cs typeface="calibri" panose="020F0502020204030204" pitchFamily="34" charset="0"/>
            </a:rPr>
            <a:t>Càng làm trẻ dễ có hành vi bốc đồng</a:t>
          </a:r>
        </a:p>
      </dgm:t>
    </dgm:pt>
    <dgm:pt modelId="{15A17AFD-991A-4873-8386-16CD78DBA1F1}" type="parTrans" cxnId="{32261417-D25F-4594-B31F-514BDB3ACEF2}">
      <dgm:prSet/>
      <dgm:spPr/>
      <dgm:t>
        <a:bodyPr/>
        <a:lstStyle/>
        <a:p>
          <a:endParaRPr lang="en-US"/>
        </a:p>
      </dgm:t>
    </dgm:pt>
    <dgm:pt modelId="{E0E466F7-A171-4A09-93E3-357EABA724CA}" type="sibTrans" cxnId="{32261417-D25F-4594-B31F-514BDB3ACEF2}">
      <dgm:prSet/>
      <dgm:spPr/>
      <dgm:t>
        <a:bodyPr/>
        <a:lstStyle/>
        <a:p>
          <a:endParaRPr lang="en-US"/>
        </a:p>
      </dgm:t>
    </dgm:pt>
    <dgm:pt modelId="{510AF197-1256-4F97-86A4-E6ED948C69CA}">
      <dgm:prSet phldrT="[Text]" custT="1"/>
      <dgm:spPr/>
      <dgm:t>
        <a:bodyPr/>
        <a:lstStyle/>
        <a:p>
          <a:r>
            <a:rPr lang="en-US" sz="2800" b="1">
              <a:latin typeface="calibri" panose="020F0502020204030204" pitchFamily="34" charset="0"/>
              <a:cs typeface="calibri" panose="020F0502020204030204" pitchFamily="34" charset="0"/>
            </a:rPr>
            <a:t>Vòng lẩn quẩn tai ác bất lợi cho trẻ ADHD</a:t>
          </a:r>
          <a:endParaRPr lang="en-US" sz="2800">
            <a:latin typeface="calibri" panose="020F0502020204030204" pitchFamily="34" charset="0"/>
            <a:cs typeface="calibri" panose="020F0502020204030204" pitchFamily="34" charset="0"/>
          </a:endParaRPr>
        </a:p>
      </dgm:t>
    </dgm:pt>
    <dgm:pt modelId="{62605981-E76A-41A1-8D8D-21F96D8F58F3}" type="parTrans" cxnId="{4B13D800-7B14-41F5-A02A-406A866DC10A}">
      <dgm:prSet/>
      <dgm:spPr/>
      <dgm:t>
        <a:bodyPr/>
        <a:lstStyle/>
        <a:p>
          <a:endParaRPr lang="en-US"/>
        </a:p>
      </dgm:t>
    </dgm:pt>
    <dgm:pt modelId="{A86F7699-544D-4694-BEE7-4F6EB3466B60}" type="sibTrans" cxnId="{4B13D800-7B14-41F5-A02A-406A866DC10A}">
      <dgm:prSet/>
      <dgm:spPr/>
      <dgm:t>
        <a:bodyPr/>
        <a:lstStyle/>
        <a:p>
          <a:endParaRPr lang="en-US"/>
        </a:p>
      </dgm:t>
    </dgm:pt>
    <dgm:pt modelId="{B4DB1B34-DC78-4EFB-AE71-8730E2CBCD66}" type="pres">
      <dgm:prSet presAssocID="{2B7AF172-CAED-4496-AEF3-D6460FEA747B}" presName="Name0" presStyleCnt="0">
        <dgm:presLayoutVars>
          <dgm:chMax val="1"/>
          <dgm:dir/>
          <dgm:animLvl val="ctr"/>
          <dgm:resizeHandles val="exact"/>
        </dgm:presLayoutVars>
      </dgm:prSet>
      <dgm:spPr/>
    </dgm:pt>
    <dgm:pt modelId="{AF5A626C-CD9F-4AF0-A531-B0A8187DFE65}" type="pres">
      <dgm:prSet presAssocID="{510AF197-1256-4F97-86A4-E6ED948C69CA}" presName="centerShape" presStyleLbl="node0" presStyleIdx="0" presStyleCnt="1"/>
      <dgm:spPr/>
    </dgm:pt>
    <dgm:pt modelId="{9D30A072-9AFB-4B43-89D1-374FFE39750A}" type="pres">
      <dgm:prSet presAssocID="{D696D3A9-5137-4B7F-A43E-00C17BAEF2A2}" presName="node" presStyleLbl="node1" presStyleIdx="0" presStyleCnt="5">
        <dgm:presLayoutVars>
          <dgm:bulletEnabled val="1"/>
        </dgm:presLayoutVars>
      </dgm:prSet>
      <dgm:spPr/>
    </dgm:pt>
    <dgm:pt modelId="{ADD25278-29DA-496F-A905-B9E995654F42}" type="pres">
      <dgm:prSet presAssocID="{D696D3A9-5137-4B7F-A43E-00C17BAEF2A2}" presName="dummy" presStyleCnt="0"/>
      <dgm:spPr/>
    </dgm:pt>
    <dgm:pt modelId="{2A580C54-B691-4EB6-9FCB-7B3C2CC81FD7}" type="pres">
      <dgm:prSet presAssocID="{4EE91E6F-D221-452F-8BC1-D71B4EE828EF}" presName="sibTrans" presStyleLbl="sibTrans2D1" presStyleIdx="0" presStyleCnt="5"/>
      <dgm:spPr/>
    </dgm:pt>
    <dgm:pt modelId="{15CD433C-A0AC-461E-A661-3797E7A1CFB4}" type="pres">
      <dgm:prSet presAssocID="{AD5D5795-0C22-47CA-979B-694BE8461F3C}" presName="node" presStyleLbl="node1" presStyleIdx="1" presStyleCnt="5">
        <dgm:presLayoutVars>
          <dgm:bulletEnabled val="1"/>
        </dgm:presLayoutVars>
      </dgm:prSet>
      <dgm:spPr/>
    </dgm:pt>
    <dgm:pt modelId="{0AF21B70-99A1-424B-AC1B-E21625404949}" type="pres">
      <dgm:prSet presAssocID="{AD5D5795-0C22-47CA-979B-694BE8461F3C}" presName="dummy" presStyleCnt="0"/>
      <dgm:spPr/>
    </dgm:pt>
    <dgm:pt modelId="{EF9C362B-1033-4F5D-94F4-4598F8323B68}" type="pres">
      <dgm:prSet presAssocID="{6AFE4188-78E3-48BA-BB10-4795AD385E99}" presName="sibTrans" presStyleLbl="sibTrans2D1" presStyleIdx="1" presStyleCnt="5"/>
      <dgm:spPr/>
    </dgm:pt>
    <dgm:pt modelId="{1BCEE6EE-2CA3-4180-B9BE-DC17AEF87C71}" type="pres">
      <dgm:prSet presAssocID="{99BDAA64-E454-4CA9-8AA3-81ACC92C5CD6}" presName="node" presStyleLbl="node1" presStyleIdx="2" presStyleCnt="5">
        <dgm:presLayoutVars>
          <dgm:bulletEnabled val="1"/>
        </dgm:presLayoutVars>
      </dgm:prSet>
      <dgm:spPr/>
    </dgm:pt>
    <dgm:pt modelId="{516ADCB5-E45E-4B6E-B146-3624DCC62633}" type="pres">
      <dgm:prSet presAssocID="{99BDAA64-E454-4CA9-8AA3-81ACC92C5CD6}" presName="dummy" presStyleCnt="0"/>
      <dgm:spPr/>
    </dgm:pt>
    <dgm:pt modelId="{AC512B11-0B18-4BB8-A2A5-ADF6BC55EC37}" type="pres">
      <dgm:prSet presAssocID="{92DB590A-004D-4F98-A43A-4AA3BA2B088D}" presName="sibTrans" presStyleLbl="sibTrans2D1" presStyleIdx="2" presStyleCnt="5"/>
      <dgm:spPr/>
    </dgm:pt>
    <dgm:pt modelId="{30CFBB25-D0DB-4957-802D-DFF6A9EAFB5D}" type="pres">
      <dgm:prSet presAssocID="{D821B5BA-0241-482E-9610-68169E7B0BBA}" presName="node" presStyleLbl="node1" presStyleIdx="3" presStyleCnt="5">
        <dgm:presLayoutVars>
          <dgm:bulletEnabled val="1"/>
        </dgm:presLayoutVars>
      </dgm:prSet>
      <dgm:spPr/>
    </dgm:pt>
    <dgm:pt modelId="{5169C776-A263-407B-9D7C-D445BA14F25F}" type="pres">
      <dgm:prSet presAssocID="{D821B5BA-0241-482E-9610-68169E7B0BBA}" presName="dummy" presStyleCnt="0"/>
      <dgm:spPr/>
    </dgm:pt>
    <dgm:pt modelId="{4EF58779-D62B-4432-8283-5BFC4315ED84}" type="pres">
      <dgm:prSet presAssocID="{9758ADF0-A26B-4AD5-ADA7-7C35E91ECC94}" presName="sibTrans" presStyleLbl="sibTrans2D1" presStyleIdx="3" presStyleCnt="5"/>
      <dgm:spPr/>
    </dgm:pt>
    <dgm:pt modelId="{7763A296-E0A6-4DC8-82E3-59D2AE78F0D4}" type="pres">
      <dgm:prSet presAssocID="{1B5D7973-A246-43E1-AB69-AC191F1198CC}" presName="node" presStyleLbl="node1" presStyleIdx="4" presStyleCnt="5">
        <dgm:presLayoutVars>
          <dgm:bulletEnabled val="1"/>
        </dgm:presLayoutVars>
      </dgm:prSet>
      <dgm:spPr/>
    </dgm:pt>
    <dgm:pt modelId="{A5B8481F-58F8-4D54-872E-07851DAD9A8C}" type="pres">
      <dgm:prSet presAssocID="{1B5D7973-A246-43E1-AB69-AC191F1198CC}" presName="dummy" presStyleCnt="0"/>
      <dgm:spPr/>
    </dgm:pt>
    <dgm:pt modelId="{FE8D0089-7BA5-45B8-AAAE-7DE24ADA8342}" type="pres">
      <dgm:prSet presAssocID="{E0E466F7-A171-4A09-93E3-357EABA724CA}" presName="sibTrans" presStyleLbl="sibTrans2D1" presStyleIdx="4" presStyleCnt="5"/>
      <dgm:spPr/>
    </dgm:pt>
  </dgm:ptLst>
  <dgm:cxnLst>
    <dgm:cxn modelId="{4B13D800-7B14-41F5-A02A-406A866DC10A}" srcId="{2B7AF172-CAED-4496-AEF3-D6460FEA747B}" destId="{510AF197-1256-4F97-86A4-E6ED948C69CA}" srcOrd="0" destOrd="0" parTransId="{62605981-E76A-41A1-8D8D-21F96D8F58F3}" sibTransId="{A86F7699-544D-4694-BEE7-4F6EB3466B60}"/>
    <dgm:cxn modelId="{FFD0DC02-B952-445A-A487-68EED3095E0E}" type="presOf" srcId="{9758ADF0-A26B-4AD5-ADA7-7C35E91ECC94}" destId="{4EF58779-D62B-4432-8283-5BFC4315ED84}" srcOrd="0" destOrd="0" presId="urn:microsoft.com/office/officeart/2005/8/layout/radial6"/>
    <dgm:cxn modelId="{32261417-D25F-4594-B31F-514BDB3ACEF2}" srcId="{510AF197-1256-4F97-86A4-E6ED948C69CA}" destId="{1B5D7973-A246-43E1-AB69-AC191F1198CC}" srcOrd="4" destOrd="0" parTransId="{15A17AFD-991A-4873-8386-16CD78DBA1F1}" sibTransId="{E0E466F7-A171-4A09-93E3-357EABA724CA}"/>
    <dgm:cxn modelId="{72969318-66B5-49BF-B044-6E47F0DBF01D}" type="presOf" srcId="{510AF197-1256-4F97-86A4-E6ED948C69CA}" destId="{AF5A626C-CD9F-4AF0-A531-B0A8187DFE65}" srcOrd="0" destOrd="0" presId="urn:microsoft.com/office/officeart/2005/8/layout/radial6"/>
    <dgm:cxn modelId="{021BA41E-8757-4DB1-9BA5-9AADAA9B437B}" type="presOf" srcId="{99BDAA64-E454-4CA9-8AA3-81ACC92C5CD6}" destId="{1BCEE6EE-2CA3-4180-B9BE-DC17AEF87C71}" srcOrd="0" destOrd="0" presId="urn:microsoft.com/office/officeart/2005/8/layout/radial6"/>
    <dgm:cxn modelId="{6381AF3E-628B-45A5-86C9-3E4035FF8634}" srcId="{510AF197-1256-4F97-86A4-E6ED948C69CA}" destId="{D821B5BA-0241-482E-9610-68169E7B0BBA}" srcOrd="3" destOrd="0" parTransId="{6BFDA065-74DB-4DEE-8633-B7F1612CCF3C}" sibTransId="{9758ADF0-A26B-4AD5-ADA7-7C35E91ECC94}"/>
    <dgm:cxn modelId="{74581156-D977-44F5-85F4-3FC33324978E}" type="presOf" srcId="{D821B5BA-0241-482E-9610-68169E7B0BBA}" destId="{30CFBB25-D0DB-4957-802D-DFF6A9EAFB5D}" srcOrd="0" destOrd="0" presId="urn:microsoft.com/office/officeart/2005/8/layout/radial6"/>
    <dgm:cxn modelId="{93A34D7D-A36D-41F6-8BB7-04AB33BBC22D}" type="presOf" srcId="{E0E466F7-A171-4A09-93E3-357EABA724CA}" destId="{FE8D0089-7BA5-45B8-AAAE-7DE24ADA8342}" srcOrd="0" destOrd="0" presId="urn:microsoft.com/office/officeart/2005/8/layout/radial6"/>
    <dgm:cxn modelId="{A9D9F57F-739A-4C85-8809-62794D445E75}" type="presOf" srcId="{1B5D7973-A246-43E1-AB69-AC191F1198CC}" destId="{7763A296-E0A6-4DC8-82E3-59D2AE78F0D4}" srcOrd="0" destOrd="0" presId="urn:microsoft.com/office/officeart/2005/8/layout/radial6"/>
    <dgm:cxn modelId="{D29A0481-309E-40BE-9894-060039922917}" srcId="{510AF197-1256-4F97-86A4-E6ED948C69CA}" destId="{99BDAA64-E454-4CA9-8AA3-81ACC92C5CD6}" srcOrd="2" destOrd="0" parTransId="{132026D7-897D-4C89-A555-0B1AABA8E268}" sibTransId="{92DB590A-004D-4F98-A43A-4AA3BA2B088D}"/>
    <dgm:cxn modelId="{539C6884-B13D-4D09-8566-5192F1418486}" type="presOf" srcId="{AD5D5795-0C22-47CA-979B-694BE8461F3C}" destId="{15CD433C-A0AC-461E-A661-3797E7A1CFB4}" srcOrd="0" destOrd="0" presId="urn:microsoft.com/office/officeart/2005/8/layout/radial6"/>
    <dgm:cxn modelId="{80AC7B85-273D-4109-88D9-42302F5C37DE}" type="presOf" srcId="{4EE91E6F-D221-452F-8BC1-D71B4EE828EF}" destId="{2A580C54-B691-4EB6-9FCB-7B3C2CC81FD7}" srcOrd="0" destOrd="0" presId="urn:microsoft.com/office/officeart/2005/8/layout/radial6"/>
    <dgm:cxn modelId="{053AD2A8-DFA6-4314-A263-81AF0FDFA720}" type="presOf" srcId="{6AFE4188-78E3-48BA-BB10-4795AD385E99}" destId="{EF9C362B-1033-4F5D-94F4-4598F8323B68}" srcOrd="0" destOrd="0" presId="urn:microsoft.com/office/officeart/2005/8/layout/radial6"/>
    <dgm:cxn modelId="{C8D3E5A9-1DCF-4AC7-8637-AAE5CA918DC2}" type="presOf" srcId="{92DB590A-004D-4F98-A43A-4AA3BA2B088D}" destId="{AC512B11-0B18-4BB8-A2A5-ADF6BC55EC37}" srcOrd="0" destOrd="0" presId="urn:microsoft.com/office/officeart/2005/8/layout/radial6"/>
    <dgm:cxn modelId="{58E5D1AB-FA58-4BAB-90A6-B1B51F713F1D}" type="presOf" srcId="{D696D3A9-5137-4B7F-A43E-00C17BAEF2A2}" destId="{9D30A072-9AFB-4B43-89D1-374FFE39750A}" srcOrd="0" destOrd="0" presId="urn:microsoft.com/office/officeart/2005/8/layout/radial6"/>
    <dgm:cxn modelId="{F176AEC5-757C-4232-BB6B-903FE22DDE35}" srcId="{510AF197-1256-4F97-86A4-E6ED948C69CA}" destId="{AD5D5795-0C22-47CA-979B-694BE8461F3C}" srcOrd="1" destOrd="0" parTransId="{ED744705-4089-41A0-AD6E-9CF5498E63FF}" sibTransId="{6AFE4188-78E3-48BA-BB10-4795AD385E99}"/>
    <dgm:cxn modelId="{482C29EC-1BF5-430A-83DA-A6B20B7E1214}" srcId="{510AF197-1256-4F97-86A4-E6ED948C69CA}" destId="{D696D3A9-5137-4B7F-A43E-00C17BAEF2A2}" srcOrd="0" destOrd="0" parTransId="{70B06E3A-9026-4B07-AEEF-3DF7F82006A5}" sibTransId="{4EE91E6F-D221-452F-8BC1-D71B4EE828EF}"/>
    <dgm:cxn modelId="{14CBB2EC-ACDB-450A-A195-41EE6B2DE167}" type="presOf" srcId="{2B7AF172-CAED-4496-AEF3-D6460FEA747B}" destId="{B4DB1B34-DC78-4EFB-AE71-8730E2CBCD66}" srcOrd="0" destOrd="0" presId="urn:microsoft.com/office/officeart/2005/8/layout/radial6"/>
    <dgm:cxn modelId="{A8ED66BA-41FA-4B3B-BC6F-9FA38FE9B7E0}" type="presParOf" srcId="{B4DB1B34-DC78-4EFB-AE71-8730E2CBCD66}" destId="{AF5A626C-CD9F-4AF0-A531-B0A8187DFE65}" srcOrd="0" destOrd="0" presId="urn:microsoft.com/office/officeart/2005/8/layout/radial6"/>
    <dgm:cxn modelId="{2557CF15-060E-476F-99F9-2DBE3D822B97}" type="presParOf" srcId="{B4DB1B34-DC78-4EFB-AE71-8730E2CBCD66}" destId="{9D30A072-9AFB-4B43-89D1-374FFE39750A}" srcOrd="1" destOrd="0" presId="urn:microsoft.com/office/officeart/2005/8/layout/radial6"/>
    <dgm:cxn modelId="{06A82248-72EF-4D73-9588-A19D246E4BEF}" type="presParOf" srcId="{B4DB1B34-DC78-4EFB-AE71-8730E2CBCD66}" destId="{ADD25278-29DA-496F-A905-B9E995654F42}" srcOrd="2" destOrd="0" presId="urn:microsoft.com/office/officeart/2005/8/layout/radial6"/>
    <dgm:cxn modelId="{DE966FEB-A011-4FC3-8A37-DC1782330487}" type="presParOf" srcId="{B4DB1B34-DC78-4EFB-AE71-8730E2CBCD66}" destId="{2A580C54-B691-4EB6-9FCB-7B3C2CC81FD7}" srcOrd="3" destOrd="0" presId="urn:microsoft.com/office/officeart/2005/8/layout/radial6"/>
    <dgm:cxn modelId="{2C3BACDF-FDB0-4A5A-A163-8AB258FBBDFA}" type="presParOf" srcId="{B4DB1B34-DC78-4EFB-AE71-8730E2CBCD66}" destId="{15CD433C-A0AC-461E-A661-3797E7A1CFB4}" srcOrd="4" destOrd="0" presId="urn:microsoft.com/office/officeart/2005/8/layout/radial6"/>
    <dgm:cxn modelId="{42AE562A-4E7B-4EC1-A068-E3BD0C19825C}" type="presParOf" srcId="{B4DB1B34-DC78-4EFB-AE71-8730E2CBCD66}" destId="{0AF21B70-99A1-424B-AC1B-E21625404949}" srcOrd="5" destOrd="0" presId="urn:microsoft.com/office/officeart/2005/8/layout/radial6"/>
    <dgm:cxn modelId="{15FA5838-40B0-4B06-85FE-0182E848405E}" type="presParOf" srcId="{B4DB1B34-DC78-4EFB-AE71-8730E2CBCD66}" destId="{EF9C362B-1033-4F5D-94F4-4598F8323B68}" srcOrd="6" destOrd="0" presId="urn:microsoft.com/office/officeart/2005/8/layout/radial6"/>
    <dgm:cxn modelId="{4453654B-E3E5-4FAA-907F-A463A1FAF277}" type="presParOf" srcId="{B4DB1B34-DC78-4EFB-AE71-8730E2CBCD66}" destId="{1BCEE6EE-2CA3-4180-B9BE-DC17AEF87C71}" srcOrd="7" destOrd="0" presId="urn:microsoft.com/office/officeart/2005/8/layout/radial6"/>
    <dgm:cxn modelId="{A710628C-BA40-437A-BFAB-D974B2586435}" type="presParOf" srcId="{B4DB1B34-DC78-4EFB-AE71-8730E2CBCD66}" destId="{516ADCB5-E45E-4B6E-B146-3624DCC62633}" srcOrd="8" destOrd="0" presId="urn:microsoft.com/office/officeart/2005/8/layout/radial6"/>
    <dgm:cxn modelId="{6B7F8FDF-DCAD-4BCF-A268-93D5DB16AEB3}" type="presParOf" srcId="{B4DB1B34-DC78-4EFB-AE71-8730E2CBCD66}" destId="{AC512B11-0B18-4BB8-A2A5-ADF6BC55EC37}" srcOrd="9" destOrd="0" presId="urn:microsoft.com/office/officeart/2005/8/layout/radial6"/>
    <dgm:cxn modelId="{1FADD931-5632-43CA-BC65-57F0D38781C9}" type="presParOf" srcId="{B4DB1B34-DC78-4EFB-AE71-8730E2CBCD66}" destId="{30CFBB25-D0DB-4957-802D-DFF6A9EAFB5D}" srcOrd="10" destOrd="0" presId="urn:microsoft.com/office/officeart/2005/8/layout/radial6"/>
    <dgm:cxn modelId="{659D550B-0CB0-4E64-A335-93102E94255A}" type="presParOf" srcId="{B4DB1B34-DC78-4EFB-AE71-8730E2CBCD66}" destId="{5169C776-A263-407B-9D7C-D445BA14F25F}" srcOrd="11" destOrd="0" presId="urn:microsoft.com/office/officeart/2005/8/layout/radial6"/>
    <dgm:cxn modelId="{CA25B161-9ACD-48F3-A60C-15F137A5D274}" type="presParOf" srcId="{B4DB1B34-DC78-4EFB-AE71-8730E2CBCD66}" destId="{4EF58779-D62B-4432-8283-5BFC4315ED84}" srcOrd="12" destOrd="0" presId="urn:microsoft.com/office/officeart/2005/8/layout/radial6"/>
    <dgm:cxn modelId="{0BF6C35B-BAF8-4612-A8D9-FDEB121D72E6}" type="presParOf" srcId="{B4DB1B34-DC78-4EFB-AE71-8730E2CBCD66}" destId="{7763A296-E0A6-4DC8-82E3-59D2AE78F0D4}" srcOrd="13" destOrd="0" presId="urn:microsoft.com/office/officeart/2005/8/layout/radial6"/>
    <dgm:cxn modelId="{DC3AD5C8-7921-4518-8171-36CF8C38895C}" type="presParOf" srcId="{B4DB1B34-DC78-4EFB-AE71-8730E2CBCD66}" destId="{A5B8481F-58F8-4D54-872E-07851DAD9A8C}" srcOrd="14" destOrd="0" presId="urn:microsoft.com/office/officeart/2005/8/layout/radial6"/>
    <dgm:cxn modelId="{86F09FF1-5A20-4F8F-82A8-C9616CA5007C}" type="presParOf" srcId="{B4DB1B34-DC78-4EFB-AE71-8730E2CBCD66}" destId="{FE8D0089-7BA5-45B8-AAAE-7DE24ADA8342}"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39256-0DA5-412E-A51D-45EE9923F33F}">
      <dsp:nvSpPr>
        <dsp:cNvPr id="0" name=""/>
        <dsp:cNvSpPr/>
      </dsp:nvSpPr>
      <dsp:spPr>
        <a:xfrm>
          <a:off x="0" y="385320"/>
          <a:ext cx="8915400" cy="53865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91934" tIns="937260" rIns="691934" bIns="284480" numCol="1" spcCol="1270" anchor="t" anchorCtr="0">
          <a:noAutofit/>
        </a:bodyPr>
        <a:lstStyle/>
        <a:p>
          <a:pPr marL="285750" lvl="1" indent="-285750" algn="l" defTabSz="1778000">
            <a:lnSpc>
              <a:spcPct val="150000"/>
            </a:lnSpc>
            <a:spcBef>
              <a:spcPct val="0"/>
            </a:spcBef>
            <a:spcAft>
              <a:spcPct val="15000"/>
            </a:spcAft>
            <a:buChar char="•"/>
          </a:pPr>
          <a:r>
            <a:rPr lang="en-US" altLang="en-US" sz="4000" kern="1200">
              <a:latin typeface="calibri" panose="020F0502020204030204" pitchFamily="34" charset="0"/>
              <a:cs typeface="calibri" panose="020F0502020204030204" pitchFamily="34" charset="0"/>
            </a:rPr>
            <a:t>Phương hại về tương tác xã </a:t>
          </a:r>
          <a:r>
            <a:rPr lang="vi-VN" altLang="en-US" sz="4000" kern="1200">
              <a:latin typeface="calibri" panose="020F0502020204030204" pitchFamily="34" charset="0"/>
              <a:cs typeface="calibri" panose="020F0502020204030204" pitchFamily="34" charset="0"/>
            </a:rPr>
            <a:t>hội:  </a:t>
          </a:r>
          <a:r>
            <a:rPr lang="en-US" sz="2800" kern="1200">
              <a:solidFill>
                <a:srgbClr val="00B050"/>
              </a:solidFill>
              <a:latin typeface="calibri" panose="020F0502020204030204" pitchFamily="34" charset="0"/>
              <a:cs typeface="calibri" panose="020F0502020204030204" pitchFamily="34" charset="0"/>
            </a:rPr>
            <a:t>không thích chia sẻ, thu mình trong thế giới của riêng mình,…</a:t>
          </a:r>
          <a:endParaRPr lang="en-US" altLang="en-US" sz="3600" kern="1200">
            <a:solidFill>
              <a:srgbClr val="00B050"/>
            </a:solidFill>
            <a:latin typeface="calibri" panose="020F0502020204030204" pitchFamily="34" charset="0"/>
            <a:cs typeface="calibri" panose="020F0502020204030204" pitchFamily="34" charset="0"/>
          </a:endParaRPr>
        </a:p>
        <a:p>
          <a:pPr marL="285750" lvl="1" indent="-285750" algn="l" defTabSz="1778000">
            <a:lnSpc>
              <a:spcPct val="150000"/>
            </a:lnSpc>
            <a:spcBef>
              <a:spcPct val="0"/>
            </a:spcBef>
            <a:spcAft>
              <a:spcPct val="15000"/>
            </a:spcAft>
            <a:buChar char="•"/>
          </a:pPr>
          <a:r>
            <a:rPr lang="en-US" altLang="en-US" sz="4000" kern="1200">
              <a:latin typeface="calibri" panose="020F0502020204030204" pitchFamily="34" charset="0"/>
              <a:cs typeface="calibri" panose="020F0502020204030204" pitchFamily="34" charset="0"/>
            </a:rPr>
            <a:t>Phương hại về giao </a:t>
          </a:r>
          <a:r>
            <a:rPr lang="vi-VN" altLang="en-US" sz="4000" kern="1200">
              <a:latin typeface="calibri" panose="020F0502020204030204" pitchFamily="34" charset="0"/>
              <a:cs typeface="calibri" panose="020F0502020204030204" pitchFamily="34" charset="0"/>
            </a:rPr>
            <a:t>tiếp: </a:t>
          </a:r>
          <a:r>
            <a:rPr lang="vi-VN" altLang="en-US" sz="3200" kern="1200">
              <a:solidFill>
                <a:srgbClr val="00B050"/>
              </a:solidFill>
              <a:latin typeface="calibri" panose="020F0502020204030204" pitchFamily="34" charset="0"/>
              <a:cs typeface="calibri" panose="020F0502020204030204" pitchFamily="34" charset="0"/>
            </a:rPr>
            <a:t>chậm nói, …</a:t>
          </a:r>
          <a:endParaRPr lang="en-US" altLang="en-US" sz="4000" kern="1200">
            <a:solidFill>
              <a:srgbClr val="00B050"/>
            </a:solidFill>
            <a:latin typeface="calibri" panose="020F0502020204030204" pitchFamily="34" charset="0"/>
            <a:cs typeface="calibri" panose="020F0502020204030204" pitchFamily="34" charset="0"/>
          </a:endParaRPr>
        </a:p>
        <a:p>
          <a:pPr marL="285750" lvl="1" indent="-285750" algn="l" defTabSz="1778000">
            <a:lnSpc>
              <a:spcPct val="150000"/>
            </a:lnSpc>
            <a:spcBef>
              <a:spcPct val="0"/>
            </a:spcBef>
            <a:spcAft>
              <a:spcPct val="15000"/>
            </a:spcAft>
            <a:buChar char="•"/>
          </a:pPr>
          <a:r>
            <a:rPr lang="en-US" altLang="en-US" sz="4000" kern="1200">
              <a:latin typeface="calibri" panose="020F0502020204030204" pitchFamily="34" charset="0"/>
              <a:cs typeface="calibri" panose="020F0502020204030204" pitchFamily="34" charset="0"/>
            </a:rPr>
            <a:t>Hành vi bị hạn chế, lập đi lập lại</a:t>
          </a:r>
          <a:endParaRPr lang="en-US" altLang="en-US" sz="4000" kern="1200"/>
        </a:p>
      </dsp:txBody>
      <dsp:txXfrm>
        <a:off x="0" y="385320"/>
        <a:ext cx="8915400" cy="5386500"/>
      </dsp:txXfrm>
    </dsp:sp>
    <dsp:sp modelId="{E7FBA9D3-BF7F-4F96-B6C7-DCC03336D3C8}">
      <dsp:nvSpPr>
        <dsp:cNvPr id="0" name=""/>
        <dsp:cNvSpPr/>
      </dsp:nvSpPr>
      <dsp:spPr>
        <a:xfrm>
          <a:off x="445770" y="43191"/>
          <a:ext cx="6240780" cy="100632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5887" tIns="0" rIns="235887" bIns="0" numCol="1" spcCol="1270" anchor="ctr" anchorCtr="0">
          <a:noAutofit/>
        </a:bodyPr>
        <a:lstStyle/>
        <a:p>
          <a:pPr marL="0" lvl="0" indent="0" algn="l" defTabSz="1955800">
            <a:lnSpc>
              <a:spcPct val="150000"/>
            </a:lnSpc>
            <a:spcBef>
              <a:spcPct val="0"/>
            </a:spcBef>
            <a:spcAft>
              <a:spcPct val="35000"/>
            </a:spcAft>
            <a:buNone/>
          </a:pPr>
          <a:r>
            <a:rPr lang="en-US" altLang="en-US" sz="4400" kern="1200"/>
            <a:t>Tam chứng</a:t>
          </a:r>
          <a:endParaRPr lang="en-US" sz="4400" kern="1200"/>
        </a:p>
      </dsp:txBody>
      <dsp:txXfrm>
        <a:off x="494895" y="92316"/>
        <a:ext cx="6142530" cy="908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D0089-7BA5-45B8-AAAE-7DE24ADA8342}">
      <dsp:nvSpPr>
        <dsp:cNvPr id="0" name=""/>
        <dsp:cNvSpPr/>
      </dsp:nvSpPr>
      <dsp:spPr>
        <a:xfrm>
          <a:off x="832470" y="698741"/>
          <a:ext cx="4669101" cy="4669101"/>
        </a:xfrm>
        <a:prstGeom prst="blockArc">
          <a:avLst>
            <a:gd name="adj1" fmla="val 11880000"/>
            <a:gd name="adj2" fmla="val 16200000"/>
            <a:gd name="adj3" fmla="val 4634"/>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EF58779-D62B-4432-8283-5BFC4315ED84}">
      <dsp:nvSpPr>
        <dsp:cNvPr id="0" name=""/>
        <dsp:cNvSpPr/>
      </dsp:nvSpPr>
      <dsp:spPr>
        <a:xfrm>
          <a:off x="832470" y="698741"/>
          <a:ext cx="4669101" cy="4669101"/>
        </a:xfrm>
        <a:prstGeom prst="blockArc">
          <a:avLst>
            <a:gd name="adj1" fmla="val 7560000"/>
            <a:gd name="adj2" fmla="val 11880000"/>
            <a:gd name="adj3" fmla="val 4634"/>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C512B11-0B18-4BB8-A2A5-ADF6BC55EC37}">
      <dsp:nvSpPr>
        <dsp:cNvPr id="0" name=""/>
        <dsp:cNvSpPr/>
      </dsp:nvSpPr>
      <dsp:spPr>
        <a:xfrm>
          <a:off x="832470" y="698741"/>
          <a:ext cx="4669101" cy="4669101"/>
        </a:xfrm>
        <a:prstGeom prst="blockArc">
          <a:avLst>
            <a:gd name="adj1" fmla="val 3240000"/>
            <a:gd name="adj2" fmla="val 7560000"/>
            <a:gd name="adj3" fmla="val 4634"/>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F9C362B-1033-4F5D-94F4-4598F8323B68}">
      <dsp:nvSpPr>
        <dsp:cNvPr id="0" name=""/>
        <dsp:cNvSpPr/>
      </dsp:nvSpPr>
      <dsp:spPr>
        <a:xfrm>
          <a:off x="832470" y="698741"/>
          <a:ext cx="4669101" cy="4669101"/>
        </a:xfrm>
        <a:prstGeom prst="blockArc">
          <a:avLst>
            <a:gd name="adj1" fmla="val 20520000"/>
            <a:gd name="adj2" fmla="val 3240000"/>
            <a:gd name="adj3" fmla="val 4634"/>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A580C54-B691-4EB6-9FCB-7B3C2CC81FD7}">
      <dsp:nvSpPr>
        <dsp:cNvPr id="0" name=""/>
        <dsp:cNvSpPr/>
      </dsp:nvSpPr>
      <dsp:spPr>
        <a:xfrm>
          <a:off x="832470" y="698741"/>
          <a:ext cx="4669101" cy="4669101"/>
        </a:xfrm>
        <a:prstGeom prst="blockArc">
          <a:avLst>
            <a:gd name="adj1" fmla="val 16200000"/>
            <a:gd name="adj2" fmla="val 20520000"/>
            <a:gd name="adj3" fmla="val 4634"/>
          </a:avLst>
        </a:prstGeom>
        <a:solidFill>
          <a:schemeClr val="dk2">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F5A626C-CD9F-4AF0-A531-B0A8187DFE65}">
      <dsp:nvSpPr>
        <dsp:cNvPr id="0" name=""/>
        <dsp:cNvSpPr/>
      </dsp:nvSpPr>
      <dsp:spPr>
        <a:xfrm>
          <a:off x="2093821" y="1960093"/>
          <a:ext cx="2146398" cy="2146398"/>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a:latin typeface="calibri" panose="020F0502020204030204" pitchFamily="34" charset="0"/>
              <a:cs typeface="calibri" panose="020F0502020204030204" pitchFamily="34" charset="0"/>
            </a:rPr>
            <a:t>Vòng lẩn quẩn tai ác bất lợi cho trẻ ADHD</a:t>
          </a:r>
          <a:endParaRPr lang="en-US" sz="2800" kern="1200">
            <a:latin typeface="calibri" panose="020F0502020204030204" pitchFamily="34" charset="0"/>
            <a:cs typeface="calibri" panose="020F0502020204030204" pitchFamily="34" charset="0"/>
          </a:endParaRPr>
        </a:p>
      </dsp:txBody>
      <dsp:txXfrm>
        <a:off x="2408154" y="2274426"/>
        <a:ext cx="1517732" cy="1517732"/>
      </dsp:txXfrm>
    </dsp:sp>
    <dsp:sp modelId="{9D30A072-9AFB-4B43-89D1-374FFE39750A}">
      <dsp:nvSpPr>
        <dsp:cNvPr id="0" name=""/>
        <dsp:cNvSpPr/>
      </dsp:nvSpPr>
      <dsp:spPr>
        <a:xfrm>
          <a:off x="2415781" y="1591"/>
          <a:ext cx="1502479" cy="1502479"/>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Không kiềm chế được bản thân</a:t>
          </a:r>
        </a:p>
      </dsp:txBody>
      <dsp:txXfrm>
        <a:off x="2635814" y="221624"/>
        <a:ext cx="1062413" cy="1062413"/>
      </dsp:txXfrm>
    </dsp:sp>
    <dsp:sp modelId="{15CD433C-A0AC-461E-A661-3797E7A1CFB4}">
      <dsp:nvSpPr>
        <dsp:cNvPr id="0" name=""/>
        <dsp:cNvSpPr/>
      </dsp:nvSpPr>
      <dsp:spPr>
        <a:xfrm>
          <a:off x="4584629" y="1577351"/>
          <a:ext cx="1502479" cy="1502479"/>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Trẻ có hành vi bốc đồng</a:t>
          </a:r>
        </a:p>
      </dsp:txBody>
      <dsp:txXfrm>
        <a:off x="4804662" y="1797384"/>
        <a:ext cx="1062413" cy="1062413"/>
      </dsp:txXfrm>
    </dsp:sp>
    <dsp:sp modelId="{1BCEE6EE-2CA3-4180-B9BE-DC17AEF87C71}">
      <dsp:nvSpPr>
        <dsp:cNvPr id="0" name=""/>
        <dsp:cNvSpPr/>
      </dsp:nvSpPr>
      <dsp:spPr>
        <a:xfrm>
          <a:off x="3756203" y="4126985"/>
          <a:ext cx="1502479" cy="1502479"/>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Cha/me, thầy/cô trách </a:t>
          </a:r>
          <a:r>
            <a:rPr lang="vi-VN" sz="1600" kern="1200">
              <a:latin typeface="calibri" panose="020F0502020204030204" pitchFamily="34" charset="0"/>
              <a:cs typeface="calibri" panose="020F0502020204030204" pitchFamily="34" charset="0"/>
            </a:rPr>
            <a:t>mắng. </a:t>
          </a:r>
          <a:r>
            <a:rPr lang="en-US" sz="1600" kern="1200">
              <a:latin typeface="calibri" panose="020F0502020204030204" pitchFamily="34" charset="0"/>
              <a:cs typeface="calibri" panose="020F0502020204030204" pitchFamily="34" charset="0"/>
            </a:rPr>
            <a:t>Bạn bè ghét bỏ</a:t>
          </a:r>
        </a:p>
      </dsp:txBody>
      <dsp:txXfrm>
        <a:off x="3976236" y="4347018"/>
        <a:ext cx="1062413" cy="1062413"/>
      </dsp:txXfrm>
    </dsp:sp>
    <dsp:sp modelId="{30CFBB25-D0DB-4957-802D-DFF6A9EAFB5D}">
      <dsp:nvSpPr>
        <dsp:cNvPr id="0" name=""/>
        <dsp:cNvSpPr/>
      </dsp:nvSpPr>
      <dsp:spPr>
        <a:xfrm>
          <a:off x="1075359" y="4126985"/>
          <a:ext cx="1502479" cy="1502479"/>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Cảm giác cô </a:t>
          </a:r>
          <a:r>
            <a:rPr lang="vi-VN" sz="1600" kern="1200">
              <a:latin typeface="calibri" panose="020F0502020204030204" pitchFamily="34" charset="0"/>
              <a:cs typeface="calibri" panose="020F0502020204030204" pitchFamily="34" charset="0"/>
            </a:rPr>
            <a:t>độc. </a:t>
          </a:r>
          <a:r>
            <a:rPr lang="en-US" sz="1600" kern="1200">
              <a:latin typeface="calibri" panose="020F0502020204030204" pitchFamily="34" charset="0"/>
              <a:cs typeface="calibri" panose="020F0502020204030204" pitchFamily="34" charset="0"/>
            </a:rPr>
            <a:t>Tự ti, mặc cảm</a:t>
          </a:r>
        </a:p>
      </dsp:txBody>
      <dsp:txXfrm>
        <a:off x="1295392" y="4347018"/>
        <a:ext cx="1062413" cy="1062413"/>
      </dsp:txXfrm>
    </dsp:sp>
    <dsp:sp modelId="{7763A296-E0A6-4DC8-82E3-59D2AE78F0D4}">
      <dsp:nvSpPr>
        <dsp:cNvPr id="0" name=""/>
        <dsp:cNvSpPr/>
      </dsp:nvSpPr>
      <dsp:spPr>
        <a:xfrm>
          <a:off x="246933" y="1577351"/>
          <a:ext cx="1502479" cy="1502479"/>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Càng làm trẻ dễ có hành vi bốc đồng</a:t>
          </a:r>
        </a:p>
      </dsp:txBody>
      <dsp:txXfrm>
        <a:off x="466966" y="1797384"/>
        <a:ext cx="1062413" cy="106241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DBA401-06C7-401D-8885-2708F06071F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latin typeface="Calibri" panose="020F0502020204030204" pitchFamily="34" charset="0"/>
            </a:endParaRPr>
          </a:p>
        </p:txBody>
      </p:sp>
      <p:sp>
        <p:nvSpPr>
          <p:cNvPr id="3" name="Date Placeholder 2">
            <a:extLst>
              <a:ext uri="{FF2B5EF4-FFF2-40B4-BE49-F238E27FC236}">
                <a16:creationId xmlns:a16="http://schemas.microsoft.com/office/drawing/2014/main" id="{E47A8F67-E093-446A-A7D6-EDD7553CC888}"/>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54BE9CE9-DC17-4B32-AC48-872442794777}" type="datetimeFigureOut">
              <a:rPr lang="en-US">
                <a:latin typeface="Calibri" panose="020F0502020204030204" pitchFamily="34" charset="0"/>
              </a:rPr>
              <a:pPr>
                <a:defRPr/>
              </a:pPr>
              <a:t>6/11/2020</a:t>
            </a:fld>
            <a:endParaRPr lang="en-US">
              <a:latin typeface="Calibri" panose="020F0502020204030204" pitchFamily="34" charset="0"/>
            </a:endParaRPr>
          </a:p>
        </p:txBody>
      </p:sp>
      <p:sp>
        <p:nvSpPr>
          <p:cNvPr id="4" name="Footer Placeholder 3">
            <a:extLst>
              <a:ext uri="{FF2B5EF4-FFF2-40B4-BE49-F238E27FC236}">
                <a16:creationId xmlns:a16="http://schemas.microsoft.com/office/drawing/2014/main" id="{0BA765BD-2D84-40DB-A233-F48D3ED92EA6}"/>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latin typeface="Calibri" panose="020F0502020204030204" pitchFamily="34" charset="0"/>
            </a:endParaRPr>
          </a:p>
        </p:txBody>
      </p:sp>
      <p:sp>
        <p:nvSpPr>
          <p:cNvPr id="5" name="Slide Number Placeholder 4">
            <a:extLst>
              <a:ext uri="{FF2B5EF4-FFF2-40B4-BE49-F238E27FC236}">
                <a16:creationId xmlns:a16="http://schemas.microsoft.com/office/drawing/2014/main" id="{2958FCEA-4E49-4433-B29E-A5524C7930E0}"/>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E81D2A6-E683-4EF2-AFAD-14612327FD65}" type="slidenum">
              <a:rPr lang="en-US" altLang="en-US">
                <a:latin typeface="Calibri" panose="020F0502020204030204" pitchFamily="34" charset="0"/>
              </a:rPr>
              <a:pPr>
                <a:defRPr/>
              </a:pPr>
              <a:t>‹#›</a:t>
            </a:fld>
            <a:endParaRPr lang="en-US" altLang="en-US">
              <a:latin typeface="Calibri" panose="020F050202020403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EFEF97E-D0F8-4FEC-9A75-06F9AB7209E6}"/>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Calibri" panose="020F0502020204030204" pitchFamily="34" charset="0"/>
              </a:defRPr>
            </a:lvl1pPr>
          </a:lstStyle>
          <a:p>
            <a:pPr>
              <a:defRPr/>
            </a:pPr>
            <a:endParaRPr lang="en-US"/>
          </a:p>
        </p:txBody>
      </p:sp>
      <p:sp>
        <p:nvSpPr>
          <p:cNvPr id="41987" name="Rectangle 3">
            <a:extLst>
              <a:ext uri="{FF2B5EF4-FFF2-40B4-BE49-F238E27FC236}">
                <a16:creationId xmlns:a16="http://schemas.microsoft.com/office/drawing/2014/main" id="{3A174879-0F38-438C-9CD8-F6ED69989907}"/>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Calibri" panose="020F0502020204030204" pitchFamily="34" charset="0"/>
              </a:defRPr>
            </a:lvl1pPr>
          </a:lstStyle>
          <a:p>
            <a:pPr>
              <a:defRPr/>
            </a:pPr>
            <a:fld id="{6E1D1782-72EF-4E62-B3AC-836D7F5079B5}" type="datetimeFigureOut">
              <a:rPr lang="en-US" smtClean="0"/>
              <a:pPr>
                <a:defRPr/>
              </a:pPr>
              <a:t>6/11/2020</a:t>
            </a:fld>
            <a:endParaRPr lang="en-US"/>
          </a:p>
        </p:txBody>
      </p:sp>
      <p:sp>
        <p:nvSpPr>
          <p:cNvPr id="2052" name="Rectangle 4">
            <a:extLst>
              <a:ext uri="{FF2B5EF4-FFF2-40B4-BE49-F238E27FC236}">
                <a16:creationId xmlns:a16="http://schemas.microsoft.com/office/drawing/2014/main" id="{E8F62EED-45EC-4545-A610-1BA6CC549B5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5">
            <a:extLst>
              <a:ext uri="{FF2B5EF4-FFF2-40B4-BE49-F238E27FC236}">
                <a16:creationId xmlns:a16="http://schemas.microsoft.com/office/drawing/2014/main" id="{D9C78114-D2FA-4A98-8116-6E15308716A6}"/>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990" name="Rectangle 6">
            <a:extLst>
              <a:ext uri="{FF2B5EF4-FFF2-40B4-BE49-F238E27FC236}">
                <a16:creationId xmlns:a16="http://schemas.microsoft.com/office/drawing/2014/main" id="{C93FC00F-7F66-4974-A13F-9E98BE681DE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Calibri" panose="020F0502020204030204" pitchFamily="34" charset="0"/>
              </a:defRPr>
            </a:lvl1pPr>
          </a:lstStyle>
          <a:p>
            <a:pPr>
              <a:defRPr/>
            </a:pPr>
            <a:endParaRPr lang="en-US"/>
          </a:p>
        </p:txBody>
      </p:sp>
      <p:sp>
        <p:nvSpPr>
          <p:cNvPr id="41991" name="Rectangle 7">
            <a:extLst>
              <a:ext uri="{FF2B5EF4-FFF2-40B4-BE49-F238E27FC236}">
                <a16:creationId xmlns:a16="http://schemas.microsoft.com/office/drawing/2014/main" id="{769CB639-7C95-4FDE-B243-5150E574CEDF}"/>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Calibri" panose="020F0502020204030204" pitchFamily="34" charset="0"/>
              </a:defRPr>
            </a:lvl1pPr>
          </a:lstStyle>
          <a:p>
            <a:pPr>
              <a:defRPr/>
            </a:pPr>
            <a:fld id="{137A867E-877E-4BF3-8DD3-FED3E06A37F9}" type="slidenum">
              <a:rPr lang="en-US" altLang="en-US" smtClean="0"/>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430BFD14-9074-4356-A220-EE4067ADF61A}"/>
              </a:ext>
            </a:extLst>
          </p:cNvPr>
          <p:cNvSpPr>
            <a:spLocks noGrp="1" noRot="1" noChangeAspect="1" noTextEdit="1"/>
          </p:cNvSpPr>
          <p:nvPr>
            <p:ph type="sldImg"/>
          </p:nvPr>
        </p:nvSpPr>
        <p:spPr>
          <a:ln/>
        </p:spPr>
      </p:sp>
      <p:sp>
        <p:nvSpPr>
          <p:cNvPr id="5123" name="Notes Placeholder 2">
            <a:extLst>
              <a:ext uri="{FF2B5EF4-FFF2-40B4-BE49-F238E27FC236}">
                <a16:creationId xmlns:a16="http://schemas.microsoft.com/office/drawing/2014/main" id="{FC5FD094-2B20-4C3C-94F2-23B69A2269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124" name="Slide Number Placeholder 3">
            <a:extLst>
              <a:ext uri="{FF2B5EF4-FFF2-40B4-BE49-F238E27FC236}">
                <a16:creationId xmlns:a16="http://schemas.microsoft.com/office/drawing/2014/main" id="{CB5CC60F-F040-46BB-B1E8-3AB4E93D2A3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B28FC1C-75C9-4B85-A652-CAD4B9BFCE9D}" type="slidenum">
              <a:rPr lang="en-US" altLang="en-US" smtClean="0">
                <a:latin typeface="Calibri" panose="020F0502020204030204" pitchFamily="34" charset="0"/>
              </a:rPr>
              <a:pPr/>
              <a:t>1</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F6E450DD-42D0-492B-B882-8400D8C5AAD5}"/>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8E307CE7-97E5-4F03-9C0A-3F837EAFB3F1}" type="slidenum">
              <a:rPr lang="vi-VN" altLang="en-US">
                <a:cs typeface="Calibri" panose="020F0502020204030204" pitchFamily="34" charset="0"/>
              </a:rPr>
              <a:pPr algn="r" eaLnBrk="1" hangingPunct="1">
                <a:spcBef>
                  <a:spcPct val="0"/>
                </a:spcBef>
              </a:pPr>
              <a:t>2</a:t>
            </a:fld>
            <a:endParaRPr lang="vi-VN" altLang="en-US">
              <a:cs typeface="Calibri" panose="020F0502020204030204" pitchFamily="34" charset="0"/>
            </a:endParaRPr>
          </a:p>
        </p:txBody>
      </p:sp>
      <p:sp>
        <p:nvSpPr>
          <p:cNvPr id="7171" name="Rectangle 2">
            <a:extLst>
              <a:ext uri="{FF2B5EF4-FFF2-40B4-BE49-F238E27FC236}">
                <a16:creationId xmlns:a16="http://schemas.microsoft.com/office/drawing/2014/main" id="{7796E30F-B6BE-40AB-A854-EED353DE0707}"/>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0ED1C292-8529-4D60-A2A9-E73F861F40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19B86B4-A986-4FEA-A04C-B22D0592A72D}"/>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D8ACE6B0-7CBA-4BB6-BF87-9F560A4C3A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D0351223-B7F8-42CD-B03E-8C37A0B10CFF}"/>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D466DEE5-4499-4F1E-A21D-2D4ECBEDCA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4036" name="Slide Number Placeholder 3">
            <a:extLst>
              <a:ext uri="{FF2B5EF4-FFF2-40B4-BE49-F238E27FC236}">
                <a16:creationId xmlns:a16="http://schemas.microsoft.com/office/drawing/2014/main" id="{9893BA82-C786-42EA-9265-C24A273D17E7}"/>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D75E921F-CDC5-4157-AC31-9CE6212F0F71}" type="slidenum">
              <a:rPr lang="en-US" altLang="en-US"/>
              <a:pPr algn="r">
                <a:spcBef>
                  <a:spcPct val="0"/>
                </a:spcBef>
              </a:pPr>
              <a:t>42</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3657A373-AD9F-4664-B65D-E661150C074F}"/>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277A9659-5C7C-402C-8376-16CA5C2602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37A867E-877E-4BF3-8DD3-FED3E06A37F9}" type="slidenum">
              <a:rPr lang="en-US" altLang="en-US" smtClean="0"/>
              <a:pPr>
                <a:defRPr/>
              </a:pPr>
              <a:t>64</a:t>
            </a:fld>
            <a:endParaRPr lang="en-US" altLang="en-US"/>
          </a:p>
        </p:txBody>
      </p:sp>
    </p:spTree>
    <p:extLst>
      <p:ext uri="{BB962C8B-B14F-4D97-AF65-F5344CB8AC3E}">
        <p14:creationId xmlns:p14="http://schemas.microsoft.com/office/powerpoint/2010/main" val="291021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3C379C46-DB98-4C66-8B05-DDADD812473D}"/>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5C36B204-55E5-4319-9AED-6ACBB9D2D2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A078A53-EED9-4F17-843F-B2BE31E654E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F611890-7345-4F35-8378-F83DB270D8E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EB03391-D8DA-4587-8B56-2497438F0EB3}"/>
              </a:ext>
            </a:extLst>
          </p:cNvPr>
          <p:cNvSpPr>
            <a:spLocks noGrp="1" noChangeArrowheads="1"/>
          </p:cNvSpPr>
          <p:nvPr>
            <p:ph type="sldNum" sz="quarter" idx="12"/>
          </p:nvPr>
        </p:nvSpPr>
        <p:spPr>
          <a:ln/>
        </p:spPr>
        <p:txBody>
          <a:bodyPr/>
          <a:lstStyle>
            <a:lvl1pPr>
              <a:defRPr/>
            </a:lvl1pPr>
          </a:lstStyle>
          <a:p>
            <a:pPr>
              <a:defRPr/>
            </a:pPr>
            <a:fld id="{3B3A5266-799C-4096-B5EF-1AF19E1F3D9D}" type="slidenum">
              <a:rPr lang="en-US" altLang="en-US"/>
              <a:pPr>
                <a:defRPr/>
              </a:pPr>
              <a:t>‹#›</a:t>
            </a:fld>
            <a:endParaRPr lang="en-US" altLang="en-US"/>
          </a:p>
        </p:txBody>
      </p:sp>
    </p:spTree>
    <p:extLst>
      <p:ext uri="{BB962C8B-B14F-4D97-AF65-F5344CB8AC3E}">
        <p14:creationId xmlns:p14="http://schemas.microsoft.com/office/powerpoint/2010/main" val="3046320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6C974E5-C431-4A1D-97C6-29835A0D37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745E532-9F16-4413-91AF-612DD4CADDA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3BB0507-55B1-4BFD-88E7-2E2AF9118797}"/>
              </a:ext>
            </a:extLst>
          </p:cNvPr>
          <p:cNvSpPr>
            <a:spLocks noGrp="1" noChangeArrowheads="1"/>
          </p:cNvSpPr>
          <p:nvPr>
            <p:ph type="sldNum" sz="quarter" idx="12"/>
          </p:nvPr>
        </p:nvSpPr>
        <p:spPr>
          <a:ln/>
        </p:spPr>
        <p:txBody>
          <a:bodyPr/>
          <a:lstStyle>
            <a:lvl1pPr>
              <a:defRPr/>
            </a:lvl1pPr>
          </a:lstStyle>
          <a:p>
            <a:pPr>
              <a:defRPr/>
            </a:pPr>
            <a:fld id="{3FEDC18F-6C83-4413-B263-70A1D694653E}" type="slidenum">
              <a:rPr lang="en-US" altLang="en-US"/>
              <a:pPr>
                <a:defRPr/>
              </a:pPr>
              <a:t>‹#›</a:t>
            </a:fld>
            <a:endParaRPr lang="en-US" altLang="en-US"/>
          </a:p>
        </p:txBody>
      </p:sp>
    </p:spTree>
    <p:extLst>
      <p:ext uri="{BB962C8B-B14F-4D97-AF65-F5344CB8AC3E}">
        <p14:creationId xmlns:p14="http://schemas.microsoft.com/office/powerpoint/2010/main" val="77366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9257E3D-3362-48D7-9403-1BFFBD7AABF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7A2A7AB-6944-4DF1-A39A-9D850B6F4F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D651F5D-8644-4A38-8ADD-E43DB78AF048}"/>
              </a:ext>
            </a:extLst>
          </p:cNvPr>
          <p:cNvSpPr>
            <a:spLocks noGrp="1" noChangeArrowheads="1"/>
          </p:cNvSpPr>
          <p:nvPr>
            <p:ph type="sldNum" sz="quarter" idx="12"/>
          </p:nvPr>
        </p:nvSpPr>
        <p:spPr>
          <a:ln/>
        </p:spPr>
        <p:txBody>
          <a:bodyPr/>
          <a:lstStyle>
            <a:lvl1pPr>
              <a:defRPr/>
            </a:lvl1pPr>
          </a:lstStyle>
          <a:p>
            <a:pPr>
              <a:defRPr/>
            </a:pPr>
            <a:fld id="{B21BF9E4-AFB3-48EA-8F76-5713FBE71A1E}" type="slidenum">
              <a:rPr lang="en-US" altLang="en-US"/>
              <a:pPr>
                <a:defRPr/>
              </a:pPr>
              <a:t>‹#›</a:t>
            </a:fld>
            <a:endParaRPr lang="en-US" altLang="en-US"/>
          </a:p>
        </p:txBody>
      </p:sp>
    </p:spTree>
    <p:extLst>
      <p:ext uri="{BB962C8B-B14F-4D97-AF65-F5344CB8AC3E}">
        <p14:creationId xmlns:p14="http://schemas.microsoft.com/office/powerpoint/2010/main" val="830304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790C0CA6-5009-44DF-98C5-0D5F3004E65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0D2066-C6C1-4205-B43C-DC75286E9D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D45DE54-3E27-4069-A798-30962B6A1477}"/>
              </a:ext>
            </a:extLst>
          </p:cNvPr>
          <p:cNvSpPr>
            <a:spLocks noGrp="1" noChangeArrowheads="1"/>
          </p:cNvSpPr>
          <p:nvPr>
            <p:ph type="sldNum" sz="quarter" idx="12"/>
          </p:nvPr>
        </p:nvSpPr>
        <p:spPr>
          <a:ln/>
        </p:spPr>
        <p:txBody>
          <a:bodyPr/>
          <a:lstStyle>
            <a:lvl1pPr>
              <a:defRPr/>
            </a:lvl1pPr>
          </a:lstStyle>
          <a:p>
            <a:pPr>
              <a:defRPr/>
            </a:pPr>
            <a:fld id="{62BB008B-2A05-4626-A69C-373ED1BE8CDC}" type="slidenum">
              <a:rPr lang="en-US" altLang="en-US"/>
              <a:pPr>
                <a:defRPr/>
              </a:pPr>
              <a:t>‹#›</a:t>
            </a:fld>
            <a:endParaRPr lang="en-US" altLang="en-US"/>
          </a:p>
        </p:txBody>
      </p:sp>
    </p:spTree>
    <p:extLst>
      <p:ext uri="{BB962C8B-B14F-4D97-AF65-F5344CB8AC3E}">
        <p14:creationId xmlns:p14="http://schemas.microsoft.com/office/powerpoint/2010/main" val="2237010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8CFF6B5-57EC-45E3-A04F-9BC06F5B56F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C4B3C49-4EFB-4044-BF74-F6AB6C20640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3082AA4-94FA-4DCE-B22A-4F0751004882}"/>
              </a:ext>
            </a:extLst>
          </p:cNvPr>
          <p:cNvSpPr>
            <a:spLocks noGrp="1" noChangeArrowheads="1"/>
          </p:cNvSpPr>
          <p:nvPr>
            <p:ph type="sldNum" sz="quarter" idx="12"/>
          </p:nvPr>
        </p:nvSpPr>
        <p:spPr>
          <a:ln/>
        </p:spPr>
        <p:txBody>
          <a:bodyPr/>
          <a:lstStyle>
            <a:lvl1pPr>
              <a:defRPr/>
            </a:lvl1pPr>
          </a:lstStyle>
          <a:p>
            <a:pPr>
              <a:defRPr/>
            </a:pPr>
            <a:fld id="{467760C5-5C01-498D-A2AB-8CE7EE2B0430}" type="slidenum">
              <a:rPr lang="en-US" altLang="en-US"/>
              <a:pPr>
                <a:defRPr/>
              </a:pPr>
              <a:t>‹#›</a:t>
            </a:fld>
            <a:endParaRPr lang="en-US" altLang="en-US"/>
          </a:p>
        </p:txBody>
      </p:sp>
    </p:spTree>
    <p:extLst>
      <p:ext uri="{BB962C8B-B14F-4D97-AF65-F5344CB8AC3E}">
        <p14:creationId xmlns:p14="http://schemas.microsoft.com/office/powerpoint/2010/main" val="3634011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76D6B48-3F51-4FC8-A137-7CFF3C12180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1BEA171-A050-4F9E-A767-63F335E58F2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C47C189-BA11-4134-AA2A-58F23DD18FB4}"/>
              </a:ext>
            </a:extLst>
          </p:cNvPr>
          <p:cNvSpPr>
            <a:spLocks noGrp="1" noChangeArrowheads="1"/>
          </p:cNvSpPr>
          <p:nvPr>
            <p:ph type="sldNum" sz="quarter" idx="12"/>
          </p:nvPr>
        </p:nvSpPr>
        <p:spPr>
          <a:ln/>
        </p:spPr>
        <p:txBody>
          <a:bodyPr/>
          <a:lstStyle>
            <a:lvl1pPr>
              <a:defRPr/>
            </a:lvl1pPr>
          </a:lstStyle>
          <a:p>
            <a:pPr>
              <a:defRPr/>
            </a:pPr>
            <a:fld id="{2EE9A637-168C-4F22-9677-03F89873A821}" type="slidenum">
              <a:rPr lang="en-US" altLang="en-US"/>
              <a:pPr>
                <a:defRPr/>
              </a:pPr>
              <a:t>‹#›</a:t>
            </a:fld>
            <a:endParaRPr lang="en-US" altLang="en-US"/>
          </a:p>
        </p:txBody>
      </p:sp>
    </p:spTree>
    <p:extLst>
      <p:ext uri="{BB962C8B-B14F-4D97-AF65-F5344CB8AC3E}">
        <p14:creationId xmlns:p14="http://schemas.microsoft.com/office/powerpoint/2010/main" val="2757089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8DCD77F-306A-4D9F-BD7F-5598C1F143C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AB159C7-24DC-43D9-9A79-47A9FA591E4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CDA9D70-B7F3-4E57-806D-DFD04FAAD571}"/>
              </a:ext>
            </a:extLst>
          </p:cNvPr>
          <p:cNvSpPr>
            <a:spLocks noGrp="1" noChangeArrowheads="1"/>
          </p:cNvSpPr>
          <p:nvPr>
            <p:ph type="sldNum" sz="quarter" idx="12"/>
          </p:nvPr>
        </p:nvSpPr>
        <p:spPr>
          <a:ln/>
        </p:spPr>
        <p:txBody>
          <a:bodyPr/>
          <a:lstStyle>
            <a:lvl1pPr>
              <a:defRPr/>
            </a:lvl1pPr>
          </a:lstStyle>
          <a:p>
            <a:pPr>
              <a:defRPr/>
            </a:pPr>
            <a:fld id="{48E7A645-226B-45B8-9D37-55CB590D26B1}" type="slidenum">
              <a:rPr lang="en-US" altLang="en-US"/>
              <a:pPr>
                <a:defRPr/>
              </a:pPr>
              <a:t>‹#›</a:t>
            </a:fld>
            <a:endParaRPr lang="en-US" altLang="en-US"/>
          </a:p>
        </p:txBody>
      </p:sp>
    </p:spTree>
    <p:extLst>
      <p:ext uri="{BB962C8B-B14F-4D97-AF65-F5344CB8AC3E}">
        <p14:creationId xmlns:p14="http://schemas.microsoft.com/office/powerpoint/2010/main" val="4274364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1251FCA-9562-43F5-86D2-B76875B5978D}"/>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B1617E0D-956E-4CA2-B758-6BA20C971E6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647B2AD-86A7-4895-BA09-9DA6EBFBDAFD}"/>
              </a:ext>
            </a:extLst>
          </p:cNvPr>
          <p:cNvSpPr>
            <a:spLocks noGrp="1" noChangeArrowheads="1"/>
          </p:cNvSpPr>
          <p:nvPr>
            <p:ph type="sldNum" sz="quarter" idx="12"/>
          </p:nvPr>
        </p:nvSpPr>
        <p:spPr>
          <a:ln/>
        </p:spPr>
        <p:txBody>
          <a:bodyPr/>
          <a:lstStyle>
            <a:lvl1pPr>
              <a:defRPr/>
            </a:lvl1pPr>
          </a:lstStyle>
          <a:p>
            <a:pPr>
              <a:defRPr/>
            </a:pPr>
            <a:fld id="{E5AE997A-0EF0-4552-AF00-A70495FE16E4}" type="slidenum">
              <a:rPr lang="en-US" altLang="en-US"/>
              <a:pPr>
                <a:defRPr/>
              </a:pPr>
              <a:t>‹#›</a:t>
            </a:fld>
            <a:endParaRPr lang="en-US" altLang="en-US"/>
          </a:p>
        </p:txBody>
      </p:sp>
    </p:spTree>
    <p:extLst>
      <p:ext uri="{BB962C8B-B14F-4D97-AF65-F5344CB8AC3E}">
        <p14:creationId xmlns:p14="http://schemas.microsoft.com/office/powerpoint/2010/main" val="418949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350E1B2-FFEF-4DF8-9871-71BDD712E2A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B11B47BD-DAFC-4FF2-A05D-68819F3ABE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D03748B-6D14-4C42-A727-7457EAD20FC1}"/>
              </a:ext>
            </a:extLst>
          </p:cNvPr>
          <p:cNvSpPr>
            <a:spLocks noGrp="1" noChangeArrowheads="1"/>
          </p:cNvSpPr>
          <p:nvPr>
            <p:ph type="sldNum" sz="quarter" idx="12"/>
          </p:nvPr>
        </p:nvSpPr>
        <p:spPr>
          <a:ln/>
        </p:spPr>
        <p:txBody>
          <a:bodyPr/>
          <a:lstStyle>
            <a:lvl1pPr>
              <a:defRPr/>
            </a:lvl1pPr>
          </a:lstStyle>
          <a:p>
            <a:pPr>
              <a:defRPr/>
            </a:pPr>
            <a:fld id="{EF840B98-F60A-4F44-A072-909303B5140A}" type="slidenum">
              <a:rPr lang="en-US" altLang="en-US"/>
              <a:pPr>
                <a:defRPr/>
              </a:pPr>
              <a:t>‹#›</a:t>
            </a:fld>
            <a:endParaRPr lang="en-US" altLang="en-US"/>
          </a:p>
        </p:txBody>
      </p:sp>
    </p:spTree>
    <p:extLst>
      <p:ext uri="{BB962C8B-B14F-4D97-AF65-F5344CB8AC3E}">
        <p14:creationId xmlns:p14="http://schemas.microsoft.com/office/powerpoint/2010/main" val="2273368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3DC854-7C1F-4689-8BEA-E97E1ECB6F17}"/>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AE647A38-193D-463A-A600-1D524A199A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1DA4930-3F07-40A3-9796-0C1525DAC2B9}"/>
              </a:ext>
            </a:extLst>
          </p:cNvPr>
          <p:cNvSpPr>
            <a:spLocks noGrp="1" noChangeArrowheads="1"/>
          </p:cNvSpPr>
          <p:nvPr>
            <p:ph type="sldNum" sz="quarter" idx="12"/>
          </p:nvPr>
        </p:nvSpPr>
        <p:spPr>
          <a:ln/>
        </p:spPr>
        <p:txBody>
          <a:bodyPr/>
          <a:lstStyle>
            <a:lvl1pPr>
              <a:defRPr/>
            </a:lvl1pPr>
          </a:lstStyle>
          <a:p>
            <a:pPr>
              <a:defRPr/>
            </a:pPr>
            <a:fld id="{588A7114-38E3-4CAC-8BC9-B7F753CEB22D}" type="slidenum">
              <a:rPr lang="en-US" altLang="en-US"/>
              <a:pPr>
                <a:defRPr/>
              </a:pPr>
              <a:t>‹#›</a:t>
            </a:fld>
            <a:endParaRPr lang="en-US" altLang="en-US"/>
          </a:p>
        </p:txBody>
      </p:sp>
    </p:spTree>
    <p:extLst>
      <p:ext uri="{BB962C8B-B14F-4D97-AF65-F5344CB8AC3E}">
        <p14:creationId xmlns:p14="http://schemas.microsoft.com/office/powerpoint/2010/main" val="1309257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1EA07BF-E910-4F9B-A4FD-8272080DA09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52CA07A-D582-462E-9AAC-13846F6D10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B41693E-0C6D-4FF1-8603-738C5A9ACA8F}"/>
              </a:ext>
            </a:extLst>
          </p:cNvPr>
          <p:cNvSpPr>
            <a:spLocks noGrp="1" noChangeArrowheads="1"/>
          </p:cNvSpPr>
          <p:nvPr>
            <p:ph type="sldNum" sz="quarter" idx="12"/>
          </p:nvPr>
        </p:nvSpPr>
        <p:spPr>
          <a:ln/>
        </p:spPr>
        <p:txBody>
          <a:bodyPr/>
          <a:lstStyle>
            <a:lvl1pPr>
              <a:defRPr/>
            </a:lvl1pPr>
          </a:lstStyle>
          <a:p>
            <a:pPr>
              <a:defRPr/>
            </a:pPr>
            <a:fld id="{55FA1C8A-CF70-4797-B918-1565F2B07077}" type="slidenum">
              <a:rPr lang="en-US" altLang="en-US"/>
              <a:pPr>
                <a:defRPr/>
              </a:pPr>
              <a:t>‹#›</a:t>
            </a:fld>
            <a:endParaRPr lang="en-US" altLang="en-US"/>
          </a:p>
        </p:txBody>
      </p:sp>
    </p:spTree>
    <p:extLst>
      <p:ext uri="{BB962C8B-B14F-4D97-AF65-F5344CB8AC3E}">
        <p14:creationId xmlns:p14="http://schemas.microsoft.com/office/powerpoint/2010/main" val="736747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6D6432F-6ABB-4837-B9E9-D3CA47C3027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9AEBB88-96CB-4DB3-AB7A-076E797D31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BAD82AD-FBA8-4DB6-A05E-B6DC99933A8C}"/>
              </a:ext>
            </a:extLst>
          </p:cNvPr>
          <p:cNvSpPr>
            <a:spLocks noGrp="1" noChangeArrowheads="1"/>
          </p:cNvSpPr>
          <p:nvPr>
            <p:ph type="sldNum" sz="quarter" idx="12"/>
          </p:nvPr>
        </p:nvSpPr>
        <p:spPr>
          <a:ln/>
        </p:spPr>
        <p:txBody>
          <a:bodyPr/>
          <a:lstStyle>
            <a:lvl1pPr>
              <a:defRPr/>
            </a:lvl1pPr>
          </a:lstStyle>
          <a:p>
            <a:pPr>
              <a:defRPr/>
            </a:pPr>
            <a:fld id="{F383E917-E179-421A-82FD-2D53781F3694}" type="slidenum">
              <a:rPr lang="en-US" altLang="en-US"/>
              <a:pPr>
                <a:defRPr/>
              </a:pPr>
              <a:t>‹#›</a:t>
            </a:fld>
            <a:endParaRPr lang="en-US" altLang="en-US"/>
          </a:p>
        </p:txBody>
      </p:sp>
    </p:spTree>
    <p:extLst>
      <p:ext uri="{BB962C8B-B14F-4D97-AF65-F5344CB8AC3E}">
        <p14:creationId xmlns:p14="http://schemas.microsoft.com/office/powerpoint/2010/main" val="2203327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63DF1C-382B-4A82-945A-9D55B8303F5F}"/>
              </a:ext>
            </a:extLst>
          </p:cNvPr>
          <p:cNvSpPr>
            <a:spLocks noGrp="1" noChangeArrowheads="1"/>
          </p:cNvSpPr>
          <p:nvPr>
            <p:ph type="title"/>
          </p:nvPr>
        </p:nvSpPr>
        <p:spPr bwMode="auto">
          <a:xfrm>
            <a:off x="228600" y="160337"/>
            <a:ext cx="86868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E78017F1-AE36-4A97-8264-0042E08E3603}"/>
              </a:ext>
            </a:extLst>
          </p:cNvPr>
          <p:cNvSpPr>
            <a:spLocks noGrp="1" noChangeArrowheads="1"/>
          </p:cNvSpPr>
          <p:nvPr>
            <p:ph type="body" idx="1"/>
          </p:nvPr>
        </p:nvSpPr>
        <p:spPr bwMode="auto">
          <a:xfrm>
            <a:off x="76200" y="905772"/>
            <a:ext cx="8915400" cy="5815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CD350CA-16E9-455F-8CC9-4298E8A1FAFC}"/>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Calibri" panose="020F0502020204030204" pitchFamily="34" charset="0"/>
              </a:defRPr>
            </a:lvl1pPr>
          </a:lstStyle>
          <a:p>
            <a:pPr>
              <a:defRPr/>
            </a:pPr>
            <a:endParaRPr lang="en-US"/>
          </a:p>
        </p:txBody>
      </p:sp>
      <p:sp>
        <p:nvSpPr>
          <p:cNvPr id="1029" name="Rectangle 5">
            <a:extLst>
              <a:ext uri="{FF2B5EF4-FFF2-40B4-BE49-F238E27FC236}">
                <a16:creationId xmlns:a16="http://schemas.microsoft.com/office/drawing/2014/main" id="{3C8016E5-6FF6-4340-92EE-8A291EC5FCE5}"/>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Calibri" panose="020F0502020204030204" pitchFamily="34" charset="0"/>
              </a:defRPr>
            </a:lvl1pPr>
          </a:lstStyle>
          <a:p>
            <a:pPr>
              <a:defRPr/>
            </a:pPr>
            <a:endParaRPr lang="en-US"/>
          </a:p>
        </p:txBody>
      </p:sp>
      <p:sp>
        <p:nvSpPr>
          <p:cNvPr id="1030" name="Rectangle 6">
            <a:extLst>
              <a:ext uri="{FF2B5EF4-FFF2-40B4-BE49-F238E27FC236}">
                <a16:creationId xmlns:a16="http://schemas.microsoft.com/office/drawing/2014/main" id="{AF1A6F9D-94BB-46DA-A1E6-E9E78801601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Calibri" panose="020F0502020204030204" pitchFamily="34" charset="0"/>
              </a:defRPr>
            </a:lvl1pPr>
          </a:lstStyle>
          <a:p>
            <a:pPr>
              <a:defRPr/>
            </a:pPr>
            <a:fld id="{9C643399-D0AB-4CED-AA08-0EE1FA52DAE2}" type="slidenum">
              <a:rPr lang="en-US" altLang="en-US" smtClean="0"/>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Calibri" panose="020F0502020204030204" pitchFamily="34"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pitchFamily="3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www.pubmedcentral.nih.gov/articlerender.fcgi?artid=2043155#R8" TargetMode="External"/><Relationship Id="rId2" Type="http://schemas.openxmlformats.org/officeDocument/2006/relationships/hyperlink" Target="http://www.pubmedcentral.nih.gov/articlerender.fcgi?artid=2043155" TargetMode="External"/><Relationship Id="rId1" Type="http://schemas.openxmlformats.org/officeDocument/2006/relationships/slideLayout" Target="../slideLayouts/slideLayout7.xml"/><Relationship Id="rId4" Type="http://schemas.openxmlformats.org/officeDocument/2006/relationships/hyperlink" Target="http://www.pubmedcentral.nih.gov/articlerender.fcgi?artid=2043155#R10"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email.eva.mpg.de/~tomas/pdf/Liszkowski_ChildDevlp_07.pdf"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42A6265B-F834-4DDD-B913-C06D2798BF12}"/>
              </a:ext>
            </a:extLst>
          </p:cNvPr>
          <p:cNvSpPr>
            <a:spLocks noGrp="1" noChangeArrowheads="1"/>
          </p:cNvSpPr>
          <p:nvPr>
            <p:ph type="ctrTitle"/>
          </p:nvPr>
        </p:nvSpPr>
        <p:spPr>
          <a:xfrm>
            <a:off x="685800" y="838200"/>
            <a:ext cx="8001000" cy="1470025"/>
          </a:xfrm>
        </p:spPr>
        <p:txBody>
          <a:bodyPr/>
          <a:lstStyle/>
          <a:p>
            <a:pPr eaLnBrk="1" hangingPunct="1"/>
            <a:r>
              <a:rPr lang="en-US" altLang="en-US">
                <a:solidFill>
                  <a:schemeClr val="accent2"/>
                </a:solidFill>
              </a:rPr>
              <a:t>Các rối loạn phát triển ở trẻ em</a:t>
            </a:r>
          </a:p>
        </p:txBody>
      </p:sp>
      <p:sp>
        <p:nvSpPr>
          <p:cNvPr id="4099" name="Rectangle 3">
            <a:extLst>
              <a:ext uri="{FF2B5EF4-FFF2-40B4-BE49-F238E27FC236}">
                <a16:creationId xmlns:a16="http://schemas.microsoft.com/office/drawing/2014/main" id="{74111D50-D095-4B31-AD2E-F6D7519B51BB}"/>
              </a:ext>
            </a:extLst>
          </p:cNvPr>
          <p:cNvSpPr>
            <a:spLocks noGrp="1" noChangeArrowheads="1"/>
          </p:cNvSpPr>
          <p:nvPr>
            <p:ph type="subTitle" idx="1"/>
          </p:nvPr>
        </p:nvSpPr>
        <p:spPr>
          <a:xfrm>
            <a:off x="1371600" y="4648200"/>
            <a:ext cx="6400800" cy="1371600"/>
          </a:xfrm>
        </p:spPr>
        <p:txBody>
          <a:bodyPr/>
          <a:lstStyle/>
          <a:p>
            <a:pPr eaLnBrk="1" hangingPunct="1"/>
            <a:r>
              <a:rPr lang="en-US" altLang="en-US" sz="2400">
                <a:solidFill>
                  <a:schemeClr val="accent2"/>
                </a:solidFill>
              </a:rPr>
              <a:t>PGS. TS. BS. Trần Diệp Tuấn</a:t>
            </a:r>
          </a:p>
          <a:p>
            <a:pPr eaLnBrk="1" hangingPunct="1"/>
            <a:r>
              <a:rPr lang="en-US" altLang="en-US" sz="2400">
                <a:solidFill>
                  <a:schemeClr val="accent2"/>
                </a:solidFill>
              </a:rPr>
              <a:t>Bộ Môn Nhi</a:t>
            </a:r>
          </a:p>
          <a:p>
            <a:pPr eaLnBrk="1" hangingPunct="1"/>
            <a:r>
              <a:rPr lang="en-US" altLang="en-US" sz="2400">
                <a:solidFill>
                  <a:schemeClr val="accent2"/>
                </a:solidFill>
              </a:rPr>
              <a:t>Đại Học Y Dược TPHCM</a:t>
            </a:r>
          </a:p>
        </p:txBody>
      </p:sp>
      <p:pic>
        <p:nvPicPr>
          <p:cNvPr id="4100" name="Picture 4">
            <a:extLst>
              <a:ext uri="{FF2B5EF4-FFF2-40B4-BE49-F238E27FC236}">
                <a16:creationId xmlns:a16="http://schemas.microsoft.com/office/drawing/2014/main" id="{43B566BA-AB65-40B8-8ECB-04C44BAB6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38400"/>
            <a:ext cx="2638425"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BB20A8F4-0D2D-4058-B714-8052F6F00087}"/>
              </a:ext>
            </a:extLst>
          </p:cNvPr>
          <p:cNvSpPr>
            <a:spLocks noGrp="1"/>
          </p:cNvSpPr>
          <p:nvPr>
            <p:ph type="title" idx="4294967295"/>
          </p:nvPr>
        </p:nvSpPr>
        <p:spPr/>
        <p:txBody>
          <a:bodyPr/>
          <a:lstStyle/>
          <a:p>
            <a:pPr eaLnBrk="1" hangingPunct="1"/>
            <a:r>
              <a:rPr lang="en-US" altLang="en-US" sz="4000">
                <a:solidFill>
                  <a:schemeClr val="accent2"/>
                </a:solidFill>
              </a:rPr>
              <a:t>Lưu ý khi đánh giá vận động</a:t>
            </a:r>
          </a:p>
        </p:txBody>
      </p:sp>
      <p:sp>
        <p:nvSpPr>
          <p:cNvPr id="12291" name="Content Placeholder 2">
            <a:extLst>
              <a:ext uri="{FF2B5EF4-FFF2-40B4-BE49-F238E27FC236}">
                <a16:creationId xmlns:a16="http://schemas.microsoft.com/office/drawing/2014/main" id="{729A67D7-39A4-4634-B4FD-75C9B73913A5}"/>
              </a:ext>
            </a:extLst>
          </p:cNvPr>
          <p:cNvSpPr>
            <a:spLocks noGrp="1"/>
          </p:cNvSpPr>
          <p:nvPr>
            <p:ph sz="half" idx="4294967295"/>
          </p:nvPr>
        </p:nvSpPr>
        <p:spPr>
          <a:xfrm>
            <a:off x="143719" y="990600"/>
            <a:ext cx="4038600" cy="4376457"/>
          </a:xfrm>
        </p:spPr>
        <p:txBody>
          <a:bodyPr/>
          <a:lstStyle/>
          <a:p>
            <a:pPr eaLnBrk="1" hangingPunct="1"/>
            <a:r>
              <a:rPr lang="vi-VN" altLang="en-US" sz="2800">
                <a:solidFill>
                  <a:schemeClr val="accent2"/>
                </a:solidFill>
              </a:rPr>
              <a:t>QS </a:t>
            </a:r>
            <a:r>
              <a:rPr lang="en-US" altLang="en-US" sz="2800">
                <a:solidFill>
                  <a:schemeClr val="accent2"/>
                </a:solidFill>
              </a:rPr>
              <a:t>trẻ ở nhiều tư thế</a:t>
            </a:r>
          </a:p>
          <a:p>
            <a:pPr lvl="1" eaLnBrk="1" hangingPunct="1"/>
            <a:r>
              <a:rPr lang="en-US" altLang="en-US" sz="2400"/>
              <a:t> ngửa</a:t>
            </a:r>
          </a:p>
          <a:p>
            <a:pPr lvl="1" eaLnBrk="1" hangingPunct="1"/>
            <a:r>
              <a:rPr lang="en-US" altLang="en-US" sz="2400"/>
              <a:t> sấp</a:t>
            </a:r>
          </a:p>
          <a:p>
            <a:pPr lvl="1" eaLnBrk="1" hangingPunct="1"/>
            <a:r>
              <a:rPr lang="en-US" altLang="en-US" sz="2400"/>
              <a:t> kéo ngồi lên</a:t>
            </a:r>
            <a:r>
              <a:rPr lang="vi-VN" altLang="en-US" sz="2400"/>
              <a:t> </a:t>
            </a:r>
            <a:r>
              <a:rPr lang="vi-VN" altLang="en-US" sz="2000">
                <a:solidFill>
                  <a:srgbClr val="00B050"/>
                </a:solidFill>
              </a:rPr>
              <a:t>(cơ cổ)</a:t>
            </a:r>
            <a:endParaRPr lang="en-US" altLang="en-US" sz="2000">
              <a:solidFill>
                <a:srgbClr val="00B050"/>
              </a:solidFill>
            </a:endParaRPr>
          </a:p>
          <a:p>
            <a:pPr lvl="1" eaLnBrk="1" hangingPunct="1"/>
            <a:r>
              <a:rPr lang="en-US" altLang="en-US" sz="2400"/>
              <a:t> ngồi</a:t>
            </a:r>
            <a:r>
              <a:rPr lang="vi-VN" altLang="en-US" sz="2400"/>
              <a:t> </a:t>
            </a:r>
            <a:r>
              <a:rPr lang="vi-VN" altLang="en-US" sz="2000">
                <a:solidFill>
                  <a:srgbClr val="00B050"/>
                </a:solidFill>
              </a:rPr>
              <a:t>(cơ thân)</a:t>
            </a:r>
            <a:endParaRPr lang="en-US" altLang="en-US" sz="2000">
              <a:solidFill>
                <a:srgbClr val="00B050"/>
              </a:solidFill>
            </a:endParaRPr>
          </a:p>
          <a:p>
            <a:pPr lvl="1" eaLnBrk="1" hangingPunct="1"/>
            <a:r>
              <a:rPr lang="en-US" altLang="en-US" sz="2400"/>
              <a:t> đứng có trợ giúp</a:t>
            </a:r>
          </a:p>
          <a:p>
            <a:pPr lvl="1" eaLnBrk="1" hangingPunct="1"/>
            <a:r>
              <a:rPr lang="en-US" altLang="en-US" sz="2400"/>
              <a:t> treo trẻ ở vùng bụng</a:t>
            </a:r>
          </a:p>
        </p:txBody>
      </p:sp>
      <p:sp>
        <p:nvSpPr>
          <p:cNvPr id="12292" name="Content Placeholder 3">
            <a:extLst>
              <a:ext uri="{FF2B5EF4-FFF2-40B4-BE49-F238E27FC236}">
                <a16:creationId xmlns:a16="http://schemas.microsoft.com/office/drawing/2014/main" id="{38B9B57C-DB58-4DF3-A8C5-CE947F141C67}"/>
              </a:ext>
            </a:extLst>
          </p:cNvPr>
          <p:cNvSpPr>
            <a:spLocks noGrp="1"/>
          </p:cNvSpPr>
          <p:nvPr>
            <p:ph sz="half" idx="4294967295"/>
          </p:nvPr>
        </p:nvSpPr>
        <p:spPr>
          <a:xfrm>
            <a:off x="4648204" y="990600"/>
            <a:ext cx="4419600" cy="5707063"/>
          </a:xfrm>
        </p:spPr>
        <p:txBody>
          <a:bodyPr/>
          <a:lstStyle/>
          <a:p>
            <a:pPr eaLnBrk="1" hangingPunct="1">
              <a:spcAft>
                <a:spcPts val="600"/>
              </a:spcAft>
            </a:pPr>
            <a:r>
              <a:rPr lang="en-US" altLang="en-US" sz="2800">
                <a:solidFill>
                  <a:schemeClr val="accent2"/>
                </a:solidFill>
              </a:rPr>
              <a:t>Chú ý bàn tay của bé</a:t>
            </a:r>
            <a:br>
              <a:rPr lang="vi-VN" altLang="en-US" sz="2800">
                <a:solidFill>
                  <a:schemeClr val="accent2"/>
                </a:solidFill>
              </a:rPr>
            </a:br>
            <a:r>
              <a:rPr lang="en-US" sz="2000">
                <a:solidFill>
                  <a:srgbClr val="00B050"/>
                </a:solidFill>
              </a:rPr>
              <a:t>Mở ra, mở vô hay luôn nắm chặt </a:t>
            </a:r>
            <a:endParaRPr lang="en-US" altLang="en-US" sz="2000">
              <a:solidFill>
                <a:srgbClr val="00B050"/>
              </a:solidFill>
            </a:endParaRPr>
          </a:p>
          <a:p>
            <a:pPr eaLnBrk="1" hangingPunct="1">
              <a:spcAft>
                <a:spcPts val="600"/>
              </a:spcAft>
            </a:pPr>
            <a:r>
              <a:rPr lang="en-US" altLang="en-US" sz="2800">
                <a:solidFill>
                  <a:schemeClr val="accent2"/>
                </a:solidFill>
              </a:rPr>
              <a:t>Nhìn tư thế tự nhiên</a:t>
            </a:r>
          </a:p>
          <a:p>
            <a:pPr lvl="1" eaLnBrk="1" hangingPunct="1">
              <a:spcAft>
                <a:spcPts val="600"/>
              </a:spcAft>
            </a:pPr>
            <a:r>
              <a:rPr lang="en-US" altLang="en-US" sz="2400">
                <a:highlight>
                  <a:srgbClr val="FF00FF"/>
                </a:highlight>
              </a:rPr>
              <a:t>chân ếch</a:t>
            </a:r>
            <a:r>
              <a:rPr lang="vi-VN" altLang="en-US" sz="2400">
                <a:highlight>
                  <a:srgbClr val="FF00FF"/>
                </a:highlight>
              </a:rPr>
              <a:t> →↓ tone</a:t>
            </a:r>
            <a:endParaRPr lang="en-US" altLang="en-US" sz="2400">
              <a:highlight>
                <a:srgbClr val="FF00FF"/>
              </a:highlight>
            </a:endParaRPr>
          </a:p>
          <a:p>
            <a:pPr lvl="1" eaLnBrk="1" hangingPunct="1">
              <a:spcAft>
                <a:spcPts val="600"/>
              </a:spcAft>
            </a:pPr>
            <a:r>
              <a:rPr lang="en-US" altLang="en-US" sz="2400">
                <a:highlight>
                  <a:srgbClr val="FF00FF"/>
                </a:highlight>
              </a:rPr>
              <a:t>chân bắt chéo</a:t>
            </a:r>
            <a:r>
              <a:rPr lang="vi-VN" altLang="en-US" sz="2400">
                <a:highlight>
                  <a:srgbClr val="FF00FF"/>
                </a:highlight>
              </a:rPr>
              <a:t> →↑ tone</a:t>
            </a:r>
            <a:endParaRPr lang="en-US" altLang="en-US" sz="2400">
              <a:highlight>
                <a:srgbClr val="FF00FF"/>
              </a:highlight>
            </a:endParaRPr>
          </a:p>
          <a:p>
            <a:pPr eaLnBrk="1" hangingPunct="1">
              <a:spcAft>
                <a:spcPts val="600"/>
              </a:spcAft>
            </a:pPr>
            <a:r>
              <a:rPr lang="vi-VN" altLang="en-US" sz="2800"/>
              <a:t>KO</a:t>
            </a:r>
            <a:r>
              <a:rPr lang="en-US" altLang="en-US" sz="2800"/>
              <a:t> chỉ là </a:t>
            </a:r>
            <a:r>
              <a:rPr lang="en-US" altLang="en-US" sz="2800">
                <a:solidFill>
                  <a:schemeClr val="accent2"/>
                </a:solidFill>
              </a:rPr>
              <a:t>khi nào </a:t>
            </a:r>
            <a:r>
              <a:rPr lang="en-US" altLang="en-US" sz="2800"/>
              <a:t>trẻ thực hiện được, mà còn là thực hiện </a:t>
            </a:r>
            <a:r>
              <a:rPr lang="en-US" altLang="en-US" sz="2800">
                <a:solidFill>
                  <a:schemeClr val="accent2"/>
                </a:solidFill>
              </a:rPr>
              <a:t>như thế nào</a:t>
            </a:r>
            <a:endParaRPr lang="vi-VN" altLang="en-US" sz="2800">
              <a:solidFill>
                <a:schemeClr val="accent2"/>
              </a:solidFill>
            </a:endParaRPr>
          </a:p>
          <a:p>
            <a:pPr lvl="0">
              <a:spcAft>
                <a:spcPts val="600"/>
              </a:spcAft>
            </a:pPr>
            <a:r>
              <a:rPr lang="en-US" sz="2000">
                <a:solidFill>
                  <a:srgbClr val="00B050"/>
                </a:solidFill>
              </a:rPr>
              <a:t>Trẻ &lt; 12</a:t>
            </a:r>
            <a:r>
              <a:rPr lang="vi-VN" sz="2000">
                <a:solidFill>
                  <a:srgbClr val="00B050"/>
                </a:solidFill>
              </a:rPr>
              <a:t>mo</a:t>
            </a:r>
            <a:r>
              <a:rPr lang="en-US" sz="2000">
                <a:solidFill>
                  <a:srgbClr val="00B050"/>
                </a:solidFill>
              </a:rPr>
              <a:t> mà chỉ cử động 1 bên tay, mẹ nói do thuận tay kia → sai, </a:t>
            </a:r>
            <a:r>
              <a:rPr lang="en-US" sz="2000">
                <a:solidFill>
                  <a:srgbClr val="00B050"/>
                </a:solidFill>
                <a:highlight>
                  <a:srgbClr val="FFFF00"/>
                </a:highlight>
              </a:rPr>
              <a:t>&lt;12 </a:t>
            </a:r>
            <a:r>
              <a:rPr lang="vi-VN" sz="2000">
                <a:solidFill>
                  <a:srgbClr val="00B050"/>
                </a:solidFill>
                <a:highlight>
                  <a:srgbClr val="FFFF00"/>
                </a:highlight>
              </a:rPr>
              <a:t>mo</a:t>
            </a:r>
            <a:r>
              <a:rPr lang="en-US" sz="2000">
                <a:solidFill>
                  <a:srgbClr val="00B050"/>
                </a:solidFill>
                <a:highlight>
                  <a:srgbClr val="FFFF00"/>
                </a:highlight>
              </a:rPr>
              <a:t> chưa có tay thuận </a:t>
            </a:r>
            <a:r>
              <a:rPr lang="vi-VN" sz="2000">
                <a:solidFill>
                  <a:srgbClr val="00B050"/>
                </a:solidFill>
                <a:highlight>
                  <a:srgbClr val="FFFF00"/>
                </a:highlight>
              </a:rPr>
              <a:t>→</a:t>
            </a:r>
            <a:r>
              <a:rPr lang="en-US" sz="2000">
                <a:solidFill>
                  <a:srgbClr val="00B050"/>
                </a:solidFill>
                <a:highlight>
                  <a:srgbClr val="FFFF00"/>
                </a:highlight>
              </a:rPr>
              <a:t>coi chừng do bên kia bị </a:t>
            </a:r>
            <a:r>
              <a:rPr lang="vi-VN" sz="2000">
                <a:solidFill>
                  <a:srgbClr val="00B050"/>
                </a:solidFill>
                <a:highlight>
                  <a:srgbClr val="FFFF00"/>
                </a:highlight>
              </a:rPr>
              <a:t>↓ </a:t>
            </a:r>
            <a:r>
              <a:rPr lang="en-US" sz="2000">
                <a:solidFill>
                  <a:srgbClr val="00B050"/>
                </a:solidFill>
                <a:highlight>
                  <a:srgbClr val="FFFF00"/>
                </a:highlight>
              </a:rPr>
              <a:t>trương lực</a:t>
            </a:r>
            <a:r>
              <a:rPr lang="en-US" sz="2000">
                <a:solidFill>
                  <a:srgbClr val="00B050"/>
                </a:solidFill>
              </a:rPr>
              <a:t>.</a:t>
            </a:r>
          </a:p>
        </p:txBody>
      </p:sp>
      <p:grpSp>
        <p:nvGrpSpPr>
          <p:cNvPr id="4" name="Group 3">
            <a:extLst>
              <a:ext uri="{FF2B5EF4-FFF2-40B4-BE49-F238E27FC236}">
                <a16:creationId xmlns:a16="http://schemas.microsoft.com/office/drawing/2014/main" id="{89C6167B-4740-4CEC-B5BD-A4303E2825DC}"/>
              </a:ext>
            </a:extLst>
          </p:cNvPr>
          <p:cNvGrpSpPr/>
          <p:nvPr/>
        </p:nvGrpSpPr>
        <p:grpSpPr>
          <a:xfrm>
            <a:off x="143719" y="4275410"/>
            <a:ext cx="4352079" cy="2547977"/>
            <a:chOff x="143719" y="4275410"/>
            <a:chExt cx="4352079" cy="2547977"/>
          </a:xfrm>
        </p:grpSpPr>
        <p:grpSp>
          <p:nvGrpSpPr>
            <p:cNvPr id="2" name="Group 1">
              <a:extLst>
                <a:ext uri="{FF2B5EF4-FFF2-40B4-BE49-F238E27FC236}">
                  <a16:creationId xmlns:a16="http://schemas.microsoft.com/office/drawing/2014/main" id="{145F77E9-6A95-452C-95D1-B3539A18B07B}"/>
                </a:ext>
              </a:extLst>
            </p:cNvPr>
            <p:cNvGrpSpPr/>
            <p:nvPr/>
          </p:nvGrpSpPr>
          <p:grpSpPr>
            <a:xfrm>
              <a:off x="143719" y="4275410"/>
              <a:ext cx="4352079" cy="1597306"/>
              <a:chOff x="30865" y="4419600"/>
              <a:chExt cx="4352079" cy="1597306"/>
            </a:xfrm>
          </p:grpSpPr>
          <p:pic>
            <p:nvPicPr>
              <p:cNvPr id="12293" name="Picture 6">
                <a:extLst>
                  <a:ext uri="{FF2B5EF4-FFF2-40B4-BE49-F238E27FC236}">
                    <a16:creationId xmlns:a16="http://schemas.microsoft.com/office/drawing/2014/main" id="{D519CDC2-07EB-464E-8DBB-97258F3BC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605" y="4419600"/>
                <a:ext cx="2222339" cy="159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7">
                <a:extLst>
                  <a:ext uri="{FF2B5EF4-FFF2-40B4-BE49-F238E27FC236}">
                    <a16:creationId xmlns:a16="http://schemas.microsoft.com/office/drawing/2014/main" id="{4D5AAED8-CF7C-444B-B7AF-536A5FE4D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5" y="4419600"/>
                <a:ext cx="2129741" cy="159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2">
              <a:extLst>
                <a:ext uri="{FF2B5EF4-FFF2-40B4-BE49-F238E27FC236}">
                  <a16:creationId xmlns:a16="http://schemas.microsoft.com/office/drawing/2014/main" id="{2636BE08-DDA8-4CB5-B163-EDF4E47795DB}"/>
                </a:ext>
              </a:extLst>
            </p:cNvPr>
            <p:cNvSpPr/>
            <p:nvPr/>
          </p:nvSpPr>
          <p:spPr>
            <a:xfrm>
              <a:off x="143719" y="5900057"/>
              <a:ext cx="4267196" cy="923330"/>
            </a:xfrm>
            <a:prstGeom prst="rect">
              <a:avLst/>
            </a:prstGeom>
          </p:spPr>
          <p:txBody>
            <a:bodyPr wrap="square">
              <a:spAutoFit/>
            </a:bodyPr>
            <a:lstStyle/>
            <a:p>
              <a:pPr algn="ctr"/>
              <a:r>
                <a:rPr lang="vi-VN">
                  <a:solidFill>
                    <a:srgbClr val="00B050"/>
                  </a:solidFill>
                  <a:latin typeface="Calibri" panose="020F0502020204030204" pitchFamily="34" charset="0"/>
                </a:rPr>
                <a:t>Hình T: </a:t>
              </a:r>
              <a:r>
                <a:rPr lang="en-US">
                  <a:solidFill>
                    <a:srgbClr val="00B050"/>
                  </a:solidFill>
                  <a:latin typeface="Calibri" panose="020F0502020204030204" pitchFamily="34" charset="0"/>
                </a:rPr>
                <a:t>Bé này buông xuôi, </a:t>
              </a:r>
              <a:r>
                <a:rPr lang="vi-VN">
                  <a:solidFill>
                    <a:srgbClr val="00B050"/>
                  </a:solidFill>
                  <a:latin typeface="Calibri" panose="020F0502020204030204" pitchFamily="34" charset="0"/>
                </a:rPr>
                <a:t>ko</a:t>
              </a:r>
              <a:r>
                <a:rPr lang="en-US">
                  <a:solidFill>
                    <a:srgbClr val="00B050"/>
                  </a:solidFill>
                  <a:latin typeface="Calibri" panose="020F0502020204030204" pitchFamily="34" charset="0"/>
                </a:rPr>
                <a:t> có </a:t>
              </a:r>
              <a:r>
                <a:rPr lang="vi-VN">
                  <a:solidFill>
                    <a:srgbClr val="00B050"/>
                  </a:solidFill>
                  <a:latin typeface="Calibri" panose="020F0502020204030204" pitchFamily="34" charset="0"/>
                </a:rPr>
                <a:t>px </a:t>
              </a:r>
              <a:r>
                <a:rPr lang="en-US">
                  <a:solidFill>
                    <a:srgbClr val="00B050"/>
                  </a:solidFill>
                  <a:latin typeface="Calibri" panose="020F0502020204030204" pitchFamily="34" charset="0"/>
                </a:rPr>
                <a:t>chống </a:t>
              </a:r>
              <a:r>
                <a:rPr lang="vi-VN">
                  <a:solidFill>
                    <a:srgbClr val="00B050"/>
                  </a:solidFill>
                  <a:latin typeface="Calibri" panose="020F0502020204030204" pitchFamily="34" charset="0"/>
                </a:rPr>
                <a:t>→</a:t>
              </a:r>
              <a:r>
                <a:rPr lang="en-US">
                  <a:solidFill>
                    <a:srgbClr val="00B050"/>
                  </a:solidFill>
                  <a:latin typeface="Calibri" panose="020F0502020204030204" pitchFamily="34" charset="0"/>
                </a:rPr>
                <a:t>trương lực cơ </a:t>
              </a:r>
              <a:r>
                <a:rPr lang="vi-VN">
                  <a:solidFill>
                    <a:srgbClr val="00B050"/>
                  </a:solidFill>
                  <a:latin typeface="Calibri" panose="020F0502020204030204" pitchFamily="34" charset="0"/>
                </a:rPr>
                <a:t>ko</a:t>
              </a:r>
              <a:r>
                <a:rPr lang="en-US">
                  <a:solidFill>
                    <a:srgbClr val="00B050"/>
                  </a:solidFill>
                  <a:latin typeface="Calibri" panose="020F0502020204030204" pitchFamily="34" charset="0"/>
                </a:rPr>
                <a:t> bình thường</a:t>
              </a:r>
              <a:endParaRPr lang="vi-VN">
                <a:solidFill>
                  <a:srgbClr val="00B050"/>
                </a:solidFill>
                <a:latin typeface="Calibri" panose="020F0502020204030204" pitchFamily="34" charset="0"/>
              </a:endParaRPr>
            </a:p>
            <a:p>
              <a:pPr algn="ctr"/>
              <a:r>
                <a:rPr lang="vi-VN">
                  <a:latin typeface="Calibri" panose="020F0502020204030204" pitchFamily="34" charset="0"/>
                </a:rPr>
                <a:t>Bình thường t</a:t>
              </a:r>
              <a:r>
                <a:rPr lang="en-US">
                  <a:latin typeface="Calibri" panose="020F0502020204030204" pitchFamily="34" charset="0"/>
                </a:rPr>
                <a:t>hả xuống có </a:t>
              </a:r>
              <a:r>
                <a:rPr lang="en-US">
                  <a:highlight>
                    <a:srgbClr val="FFFF00"/>
                  </a:highlight>
                  <a:latin typeface="Calibri" panose="020F0502020204030204" pitchFamily="34" charset="0"/>
                </a:rPr>
                <a:t>px parachute </a:t>
              </a:r>
              <a:r>
                <a:rPr lang="en-US">
                  <a:solidFill>
                    <a:srgbClr val="00B050"/>
                  </a:solidFill>
                  <a:highlight>
                    <a:srgbClr val="FFFF00"/>
                  </a:highlight>
                  <a:latin typeface="Calibri" panose="020F0502020204030204" pitchFamily="34" charset="0"/>
                </a:rPr>
                <a:t> </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FAC798A-096D-4C3D-9DEA-DF9499A4E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3670"/>
            <a:ext cx="9089609" cy="6824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765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3D041FD-BCF5-40AC-9725-B8F473BA16C4}"/>
              </a:ext>
            </a:extLst>
          </p:cNvPr>
          <p:cNvSpPr>
            <a:spLocks noGrp="1" noChangeArrowheads="1"/>
          </p:cNvSpPr>
          <p:nvPr>
            <p:ph type="title" idx="4294967295"/>
          </p:nvPr>
        </p:nvSpPr>
        <p:spPr/>
        <p:txBody>
          <a:bodyPr/>
          <a:lstStyle/>
          <a:p>
            <a:r>
              <a:rPr lang="en-US" altLang="en-US">
                <a:solidFill>
                  <a:schemeClr val="accent2"/>
                </a:solidFill>
              </a:rPr>
              <a:t>Dấu hiệu sớm của bại não</a:t>
            </a:r>
          </a:p>
        </p:txBody>
      </p:sp>
      <p:pic>
        <p:nvPicPr>
          <p:cNvPr id="13315" name="Picture 4">
            <a:extLst>
              <a:ext uri="{FF2B5EF4-FFF2-40B4-BE49-F238E27FC236}">
                <a16:creationId xmlns:a16="http://schemas.microsoft.com/office/drawing/2014/main" id="{324753BF-ACC2-4B73-B503-1C3EFA0B1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60" y="914400"/>
            <a:ext cx="3886201" cy="354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5">
            <a:extLst>
              <a:ext uri="{FF2B5EF4-FFF2-40B4-BE49-F238E27FC236}">
                <a16:creationId xmlns:a16="http://schemas.microsoft.com/office/drawing/2014/main" id="{E02049B3-480A-473B-88E1-548BB4AA5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914400"/>
            <a:ext cx="4478061" cy="347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CEFC58B-C4EE-4D36-BAD4-CC504533A569}"/>
              </a:ext>
            </a:extLst>
          </p:cNvPr>
          <p:cNvSpPr/>
          <p:nvPr/>
        </p:nvSpPr>
        <p:spPr>
          <a:xfrm>
            <a:off x="152400" y="4394511"/>
            <a:ext cx="8839200" cy="2352952"/>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a:solidFill>
                  <a:srgbClr val="00B050"/>
                </a:solidFill>
                <a:highlight>
                  <a:srgbClr val="FFFF00"/>
                </a:highlight>
                <a:latin typeface="Calibri" panose="020F0502020204030204" pitchFamily="34" charset="0"/>
              </a:rPr>
              <a:t>Bại não</a:t>
            </a:r>
            <a:r>
              <a:rPr lang="vi-VN" sz="2000">
                <a:solidFill>
                  <a:srgbClr val="00B050"/>
                </a:solidFill>
                <a:highlight>
                  <a:srgbClr val="FFFF00"/>
                </a:highlight>
                <a:latin typeface="Calibri" panose="020F0502020204030204" pitchFamily="34" charset="0"/>
              </a:rPr>
              <a:t> </a:t>
            </a:r>
            <a:r>
              <a:rPr lang="en-US" sz="2000">
                <a:solidFill>
                  <a:srgbClr val="00B050"/>
                </a:solidFill>
                <a:highlight>
                  <a:srgbClr val="FFFF00"/>
                </a:highlight>
                <a:latin typeface="Calibri" panose="020F0502020204030204" pitchFamily="34" charset="0"/>
              </a:rPr>
              <a:t>là tổn thương </a:t>
            </a:r>
            <a:r>
              <a:rPr lang="vi-VN" sz="2000">
                <a:solidFill>
                  <a:srgbClr val="00B050"/>
                </a:solidFill>
                <a:highlight>
                  <a:srgbClr val="FFFF00"/>
                </a:highlight>
                <a:latin typeface="Calibri" panose="020F0502020204030204" pitchFamily="34" charset="0"/>
              </a:rPr>
              <a:t>neuron VĐ số 1</a:t>
            </a:r>
            <a:r>
              <a:rPr lang="en-US" sz="2000">
                <a:solidFill>
                  <a:srgbClr val="00B050"/>
                </a:solidFill>
                <a:highlight>
                  <a:srgbClr val="FFFF00"/>
                </a:highlight>
                <a:latin typeface="Calibri" panose="020F0502020204030204" pitchFamily="34" charset="0"/>
              </a:rPr>
              <a:t> </a:t>
            </a:r>
            <a:r>
              <a:rPr lang="en-US" sz="2000">
                <a:solidFill>
                  <a:srgbClr val="00B050"/>
                </a:solidFill>
                <a:latin typeface="Calibri" panose="020F0502020204030204" pitchFamily="34" charset="0"/>
              </a:rPr>
              <a:t>→</a:t>
            </a:r>
            <a:r>
              <a:rPr lang="vi-VN" sz="2000">
                <a:solidFill>
                  <a:srgbClr val="00B050"/>
                </a:solidFill>
                <a:latin typeface="Calibri" panose="020F0502020204030204" pitchFamily="34" charset="0"/>
              </a:rPr>
              <a:t>RL </a:t>
            </a:r>
            <a:r>
              <a:rPr lang="en-US" sz="2000">
                <a:solidFill>
                  <a:srgbClr val="00B050"/>
                </a:solidFill>
                <a:latin typeface="Calibri" panose="020F0502020204030204" pitchFamily="34" charset="0"/>
              </a:rPr>
              <a:t>vận động </a:t>
            </a:r>
            <a:r>
              <a:rPr lang="vi-VN" sz="2000">
                <a:solidFill>
                  <a:srgbClr val="00B050"/>
                </a:solidFill>
                <a:latin typeface="Calibri" panose="020F0502020204030204" pitchFamily="34" charset="0"/>
              </a:rPr>
              <a:t>→</a:t>
            </a:r>
            <a:r>
              <a:rPr lang="en-US" sz="2000">
                <a:solidFill>
                  <a:srgbClr val="00B050"/>
                </a:solidFill>
                <a:latin typeface="Calibri" panose="020F0502020204030204" pitchFamily="34" charset="0"/>
              </a:rPr>
              <a:t>vẫn có thể đi học </a:t>
            </a:r>
            <a:r>
              <a:rPr lang="vi-VN" sz="2000">
                <a:solidFill>
                  <a:srgbClr val="00B050"/>
                </a:solidFill>
                <a:latin typeface="Calibri" panose="020F0502020204030204" pitchFamily="34" charset="0"/>
              </a:rPr>
              <a:t>được, n</a:t>
            </a:r>
            <a:r>
              <a:rPr lang="en-US" sz="2000">
                <a:solidFill>
                  <a:srgbClr val="00B050"/>
                </a:solidFill>
                <a:latin typeface="Calibri" panose="020F0502020204030204" pitchFamily="34" charset="0"/>
              </a:rPr>
              <a:t>hẹ vẫn tự chăm sóc bản thân </a:t>
            </a:r>
            <a:r>
              <a:rPr lang="vi-VN" sz="2000">
                <a:solidFill>
                  <a:srgbClr val="00B050"/>
                </a:solidFill>
                <a:latin typeface="Calibri" panose="020F0502020204030204" pitchFamily="34" charset="0"/>
              </a:rPr>
              <a:t>được. Tổn thương là ko tiến triển nhưng biểu hiện lâm sàng thay đổi theo quá trình phát triển của đứa trẻ</a:t>
            </a:r>
            <a:endParaRPr lang="en-US" sz="2000">
              <a:solidFill>
                <a:srgbClr val="00B050"/>
              </a:solidFill>
              <a:latin typeface="Calibri" panose="020F0502020204030204" pitchFamily="34" charset="0"/>
            </a:endParaRPr>
          </a:p>
          <a:p>
            <a:pPr marL="285750" indent="-285750">
              <a:lnSpc>
                <a:spcPct val="150000"/>
              </a:lnSpc>
              <a:buFont typeface="Arial" panose="020B0604020202020204" pitchFamily="34" charset="0"/>
              <a:buChar char="•"/>
            </a:pPr>
            <a:r>
              <a:rPr lang="vi-VN" sz="2000">
                <a:solidFill>
                  <a:srgbClr val="00B050"/>
                </a:solidFill>
                <a:latin typeface="Calibri" panose="020F0502020204030204" pitchFamily="34" charset="0"/>
              </a:rPr>
              <a:t>Tuy nhiên trẻ SS thường bị tổn thương </a:t>
            </a:r>
            <a:r>
              <a:rPr lang="en-US" sz="2000">
                <a:solidFill>
                  <a:srgbClr val="00B050"/>
                </a:solidFill>
                <a:latin typeface="Calibri" panose="020F0502020204030204" pitchFamily="34" charset="0"/>
              </a:rPr>
              <a:t>lan toả </a:t>
            </a:r>
            <a:r>
              <a:rPr lang="vi-VN" sz="2000">
                <a:solidFill>
                  <a:srgbClr val="00B050"/>
                </a:solidFill>
                <a:latin typeface="Calibri" panose="020F0502020204030204" pitchFamily="34" charset="0"/>
              </a:rPr>
              <a:t>→có thể ảnh hưởng </a:t>
            </a:r>
            <a:r>
              <a:rPr lang="en-US" sz="2000">
                <a:solidFill>
                  <a:srgbClr val="00B050"/>
                </a:solidFill>
                <a:latin typeface="Calibri" panose="020F0502020204030204" pitchFamily="34" charset="0"/>
              </a:rPr>
              <a:t>nhận thức và trí </a:t>
            </a:r>
            <a:r>
              <a:rPr lang="vi-VN" sz="2000">
                <a:solidFill>
                  <a:srgbClr val="00B050"/>
                </a:solidFill>
                <a:latin typeface="Calibri" panose="020F0502020204030204" pitchFamily="34" charset="0"/>
              </a:rPr>
              <a:t>tuệ, động kinh</a:t>
            </a:r>
            <a:endParaRPr lang="en-US" sz="2000">
              <a:solidFill>
                <a:srgbClr val="00B050"/>
              </a:solidFill>
              <a:latin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a:extLst>
              <a:ext uri="{FF2B5EF4-FFF2-40B4-BE49-F238E27FC236}">
                <a16:creationId xmlns:a16="http://schemas.microsoft.com/office/drawing/2014/main" id="{755E3C88-CB72-43FC-9977-D9F9BF7675A1}"/>
              </a:ext>
            </a:extLst>
          </p:cNvPr>
          <p:cNvSpPr>
            <a:spLocks noGrp="1" noChangeArrowheads="1"/>
          </p:cNvSpPr>
          <p:nvPr>
            <p:ph type="title" idx="4294967295"/>
          </p:nvPr>
        </p:nvSpPr>
        <p:spPr/>
        <p:txBody>
          <a:bodyPr/>
          <a:lstStyle/>
          <a:p>
            <a:r>
              <a:rPr lang="en-US" altLang="en-US">
                <a:solidFill>
                  <a:schemeClr val="accent2"/>
                </a:solidFill>
              </a:rPr>
              <a:t>Dấu hiệu sớm của bại não</a:t>
            </a:r>
          </a:p>
        </p:txBody>
      </p:sp>
      <p:pic>
        <p:nvPicPr>
          <p:cNvPr id="14339" name="Picture 6">
            <a:extLst>
              <a:ext uri="{FF2B5EF4-FFF2-40B4-BE49-F238E27FC236}">
                <a16:creationId xmlns:a16="http://schemas.microsoft.com/office/drawing/2014/main" id="{71D1B656-DD2B-4655-A090-085F1206B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43000"/>
            <a:ext cx="5181600" cy="544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1FB3698-D55C-4742-B73C-BDA6AD105439}"/>
              </a:ext>
            </a:extLst>
          </p:cNvPr>
          <p:cNvSpPr>
            <a:spLocks noGrp="1" noChangeArrowheads="1"/>
          </p:cNvSpPr>
          <p:nvPr>
            <p:ph type="title" idx="4294967295"/>
          </p:nvPr>
        </p:nvSpPr>
        <p:spPr/>
        <p:txBody>
          <a:bodyPr/>
          <a:lstStyle/>
          <a:p>
            <a:r>
              <a:rPr lang="en-US" altLang="en-US" sz="4000">
                <a:solidFill>
                  <a:schemeClr val="accent2"/>
                </a:solidFill>
              </a:rPr>
              <a:t>Nhận diện – Dấu </a:t>
            </a:r>
            <a:r>
              <a:rPr lang="en-US" altLang="en-US" sz="4000">
                <a:solidFill>
                  <a:srgbClr val="FF0000"/>
                </a:solidFill>
              </a:rPr>
              <a:t>gợi ý</a:t>
            </a:r>
            <a:r>
              <a:rPr lang="en-US" altLang="en-US" sz="4000">
                <a:solidFill>
                  <a:schemeClr val="accent2"/>
                </a:solidFill>
              </a:rPr>
              <a:t> của bại não</a:t>
            </a:r>
          </a:p>
        </p:txBody>
      </p:sp>
      <p:graphicFrame>
        <p:nvGraphicFramePr>
          <p:cNvPr id="50212" name="Group 36">
            <a:extLst>
              <a:ext uri="{FF2B5EF4-FFF2-40B4-BE49-F238E27FC236}">
                <a16:creationId xmlns:a16="http://schemas.microsoft.com/office/drawing/2014/main" id="{D3FFE5D9-DDD9-4EDF-B1C8-DE200A633ABE}"/>
              </a:ext>
            </a:extLst>
          </p:cNvPr>
          <p:cNvGraphicFramePr>
            <a:graphicFrameLocks noGrp="1"/>
          </p:cNvGraphicFramePr>
          <p:nvPr>
            <p:ph idx="4294967295"/>
            <p:extLst>
              <p:ext uri="{D42A27DB-BD31-4B8C-83A1-F6EECF244321}">
                <p14:modId xmlns:p14="http://schemas.microsoft.com/office/powerpoint/2010/main" val="3814967581"/>
              </p:ext>
            </p:extLst>
          </p:nvPr>
        </p:nvGraphicFramePr>
        <p:xfrm>
          <a:off x="345979" y="1371600"/>
          <a:ext cx="8452041" cy="4657485"/>
        </p:xfrm>
        <a:graphic>
          <a:graphicData uri="http://schemas.openxmlformats.org/drawingml/2006/table">
            <a:tbl>
              <a:tblPr/>
              <a:tblGrid>
                <a:gridCol w="2057400">
                  <a:extLst>
                    <a:ext uri="{9D8B030D-6E8A-4147-A177-3AD203B41FA5}">
                      <a16:colId xmlns:a16="http://schemas.microsoft.com/office/drawing/2014/main" val="20000"/>
                    </a:ext>
                  </a:extLst>
                </a:gridCol>
                <a:gridCol w="6394641">
                  <a:extLst>
                    <a:ext uri="{9D8B030D-6E8A-4147-A177-3AD203B41FA5}">
                      <a16:colId xmlns:a16="http://schemas.microsoft.com/office/drawing/2014/main" val="20001"/>
                    </a:ext>
                  </a:extLst>
                </a:gridCol>
              </a:tblGrid>
              <a:tr h="647708">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dirty="0" err="1">
                          <a:ln>
                            <a:noFill/>
                          </a:ln>
                          <a:solidFill>
                            <a:schemeClr val="accent2"/>
                          </a:solidFill>
                          <a:effectLst/>
                          <a:latin typeface="Calibri" panose="020F0502020204030204" pitchFamily="34" charset="0"/>
                        </a:rPr>
                        <a:t>Tháng</a:t>
                      </a:r>
                      <a:r>
                        <a:rPr kumimoji="0" lang="en-US" sz="2800" b="0" i="0" u="none" strike="noStrike" cap="none" normalizeH="0" baseline="0" dirty="0">
                          <a:ln>
                            <a:noFill/>
                          </a:ln>
                          <a:solidFill>
                            <a:schemeClr val="accent2"/>
                          </a:solidFill>
                          <a:effectLst/>
                          <a:latin typeface="Calibri" panose="020F0502020204030204" pitchFamily="34" charset="0"/>
                        </a:rPr>
                        <a:t> </a:t>
                      </a:r>
                      <a:r>
                        <a:rPr kumimoji="0" lang="en-US" sz="2800" b="0" i="0" u="none" strike="noStrike" cap="none" normalizeH="0" baseline="0" dirty="0" err="1">
                          <a:ln>
                            <a:noFill/>
                          </a:ln>
                          <a:solidFill>
                            <a:schemeClr val="accent2"/>
                          </a:solidFill>
                          <a:effectLst/>
                          <a:latin typeface="Calibri" panose="020F0502020204030204" pitchFamily="34" charset="0"/>
                        </a:rPr>
                        <a:t>tuổi</a:t>
                      </a:r>
                      <a:endParaRPr kumimoji="0" lang="en-US" sz="2800" b="0" i="0" u="none" strike="noStrike" cap="none" normalizeH="0" baseline="0" dirty="0">
                        <a:ln>
                          <a:noFill/>
                        </a:ln>
                        <a:solidFill>
                          <a:schemeClr val="accent2"/>
                        </a:solidFill>
                        <a:effectLst/>
                        <a:latin typeface="Calibri" panose="020F0502020204030204" pitchFamily="34"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dirty="0" err="1">
                          <a:ln>
                            <a:noFill/>
                          </a:ln>
                          <a:solidFill>
                            <a:schemeClr val="accent2"/>
                          </a:solidFill>
                          <a:effectLst/>
                          <a:latin typeface="Calibri" panose="020F0502020204030204" pitchFamily="34" charset="0"/>
                        </a:rPr>
                        <a:t>Dấu</a:t>
                      </a:r>
                      <a:r>
                        <a:rPr kumimoji="0" lang="en-US" sz="2800" b="0" i="0" u="none" strike="noStrike" cap="none" normalizeH="0" baseline="0" dirty="0">
                          <a:ln>
                            <a:noFill/>
                          </a:ln>
                          <a:solidFill>
                            <a:schemeClr val="accent2"/>
                          </a:solidFill>
                          <a:effectLst/>
                          <a:latin typeface="Calibri" panose="020F0502020204030204" pitchFamily="34" charset="0"/>
                        </a:rPr>
                        <a:t> </a:t>
                      </a:r>
                      <a:r>
                        <a:rPr kumimoji="0" lang="en-US" sz="2800" b="0" i="0" u="none" strike="noStrike" cap="none" normalizeH="0" baseline="0" dirty="0" err="1">
                          <a:ln>
                            <a:noFill/>
                          </a:ln>
                          <a:solidFill>
                            <a:schemeClr val="accent2"/>
                          </a:solidFill>
                          <a:effectLst/>
                          <a:latin typeface="Calibri" panose="020F0502020204030204" pitchFamily="34" charset="0"/>
                        </a:rPr>
                        <a:t>hiệu</a:t>
                      </a:r>
                      <a:r>
                        <a:rPr kumimoji="0" lang="en-US" sz="2800" b="0" i="0" u="none" strike="noStrike" cap="none" normalizeH="0" baseline="0" dirty="0">
                          <a:ln>
                            <a:noFill/>
                          </a:ln>
                          <a:solidFill>
                            <a:schemeClr val="accent2"/>
                          </a:solidFill>
                          <a:effectLst/>
                          <a:latin typeface="Calibri" panose="020F0502020204030204" pitchFamily="34" charset="0"/>
                        </a:rPr>
                        <a:t> </a:t>
                      </a:r>
                      <a:r>
                        <a:rPr kumimoji="0" lang="en-US" sz="2800" b="0" i="0" u="none" strike="noStrike" cap="none" normalizeH="0" baseline="0" dirty="0" err="1">
                          <a:ln>
                            <a:noFill/>
                          </a:ln>
                          <a:solidFill>
                            <a:srgbClr val="FF0000"/>
                          </a:solidFill>
                          <a:effectLst/>
                          <a:latin typeface="Calibri" panose="020F0502020204030204" pitchFamily="34" charset="0"/>
                        </a:rPr>
                        <a:t>gợi</a:t>
                      </a:r>
                      <a:r>
                        <a:rPr kumimoji="0" lang="en-US" sz="2800" b="0" i="0" u="none" strike="noStrike" cap="none" normalizeH="0" baseline="0" dirty="0">
                          <a:ln>
                            <a:noFill/>
                          </a:ln>
                          <a:solidFill>
                            <a:srgbClr val="FF0000"/>
                          </a:solidFill>
                          <a:effectLst/>
                          <a:latin typeface="Calibri" panose="020F0502020204030204" pitchFamily="34" charset="0"/>
                        </a:rPr>
                        <a:t> ý</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533">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2</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highlight>
                            <a:srgbClr val="FF0000"/>
                          </a:highlight>
                          <a:latin typeface="Calibri" panose="020F0502020204030204" pitchFamily="34" charset="0"/>
                        </a:rPr>
                        <a:t>Lật trước 3 tháng gợi ý hypertonia</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7708">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4</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Kém kiểm soát đầu, </a:t>
                      </a:r>
                      <a:r>
                        <a:rPr kumimoji="0" lang="en-US" sz="2800" b="0" i="0" u="none" strike="noStrike" cap="none" normalizeH="0" baseline="0">
                          <a:ln>
                            <a:noFill/>
                          </a:ln>
                          <a:solidFill>
                            <a:schemeClr val="tx1"/>
                          </a:solidFill>
                          <a:effectLst/>
                          <a:highlight>
                            <a:srgbClr val="FFFF00"/>
                          </a:highlight>
                          <a:latin typeface="Calibri" panose="020F0502020204030204" pitchFamily="34" charset="0"/>
                        </a:rPr>
                        <a:t>chân bắt chéo</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301">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6</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highlight>
                            <a:srgbClr val="00FFFF"/>
                          </a:highlight>
                          <a:latin typeface="Calibri" panose="020F0502020204030204" pitchFamily="34" charset="0"/>
                        </a:rPr>
                        <a:t>Tồn tại phản xạ nguyên phát</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7</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highlight>
                            <a:srgbClr val="FF00FF"/>
                          </a:highlight>
                          <a:latin typeface="Calibri" panose="020F0502020204030204" pitchFamily="34" charset="0"/>
                        </a:rPr>
                        <a:t>Ngồi</a:t>
                      </a:r>
                      <a:r>
                        <a:rPr kumimoji="0" lang="en-US" sz="2800" b="0" i="0" u="none" strike="noStrike" cap="none" normalizeH="0" baseline="0" dirty="0">
                          <a:ln>
                            <a:noFill/>
                          </a:ln>
                          <a:solidFill>
                            <a:schemeClr val="tx1"/>
                          </a:solidFill>
                          <a:effectLst/>
                          <a:highlight>
                            <a:srgbClr val="FF00FF"/>
                          </a:highlight>
                          <a:latin typeface="Calibri" panose="020F0502020204030204" pitchFamily="34" charset="0"/>
                        </a:rPr>
                        <a:t> W </a:t>
                      </a:r>
                      <a:r>
                        <a:rPr kumimoji="0" lang="en-US" sz="2800" b="0" i="0" u="none" strike="noStrike" cap="none" normalizeH="0" baseline="0" dirty="0" err="1">
                          <a:ln>
                            <a:noFill/>
                          </a:ln>
                          <a:solidFill>
                            <a:schemeClr val="tx1"/>
                          </a:solidFill>
                          <a:effectLst/>
                          <a:highlight>
                            <a:srgbClr val="FF00FF"/>
                          </a:highlight>
                          <a:latin typeface="Calibri" panose="020F0502020204030204" pitchFamily="34" charset="0"/>
                        </a:rPr>
                        <a:t>gợi</a:t>
                      </a:r>
                      <a:r>
                        <a:rPr kumimoji="0" lang="en-US" sz="2800" b="0" i="0" u="none" strike="noStrike" cap="none" normalizeH="0" baseline="0" dirty="0">
                          <a:ln>
                            <a:noFill/>
                          </a:ln>
                          <a:solidFill>
                            <a:schemeClr val="tx1"/>
                          </a:solidFill>
                          <a:effectLst/>
                          <a:highlight>
                            <a:srgbClr val="FF00FF"/>
                          </a:highlight>
                          <a:latin typeface="Calibri" panose="020F0502020204030204" pitchFamily="34" charset="0"/>
                        </a:rPr>
                        <a:t> </a:t>
                      </a:r>
                      <a:r>
                        <a:rPr kumimoji="0" lang="en-US" sz="2800" b="0" i="0" u="none" strike="noStrike" cap="none" normalizeH="0" baseline="0">
                          <a:ln>
                            <a:noFill/>
                          </a:ln>
                          <a:solidFill>
                            <a:schemeClr val="tx1"/>
                          </a:solidFill>
                          <a:effectLst/>
                          <a:highlight>
                            <a:srgbClr val="FF00FF"/>
                          </a:highlight>
                          <a:latin typeface="Calibri" panose="020F0502020204030204" pitchFamily="34" charset="0"/>
                        </a:rPr>
                        <a:t>ý:</a:t>
                      </a:r>
                      <a:r>
                        <a:rPr kumimoji="0" lang="vi-VN" sz="2800" b="0" i="0" u="none" strike="noStrike" cap="none" normalizeH="0" baseline="0">
                          <a:ln>
                            <a:noFill/>
                          </a:ln>
                          <a:solidFill>
                            <a:schemeClr val="tx1"/>
                          </a:solidFill>
                          <a:effectLst/>
                          <a:latin typeface="Calibri" panose="020F0502020204030204" pitchFamily="34" charset="0"/>
                        </a:rPr>
                        <a:t> </a:t>
                      </a:r>
                      <a:r>
                        <a:rPr kumimoji="0" lang="en-US" sz="2800" b="0" i="0" u="none" strike="noStrike" cap="none" normalizeH="0" baseline="0">
                          <a:ln>
                            <a:noFill/>
                          </a:ln>
                          <a:solidFill>
                            <a:schemeClr val="tx1"/>
                          </a:solidFill>
                          <a:effectLst/>
                          <a:latin typeface="Calibri" panose="020F0502020204030204" pitchFamily="34" charset="0"/>
                        </a:rPr>
                        <a:t>co cứng cơ khép </a:t>
                      </a:r>
                      <a:r>
                        <a:rPr kumimoji="0" lang="vi-VN" sz="2800" b="0" i="0" u="none" strike="noStrike" cap="none" normalizeH="0" baseline="0">
                          <a:ln>
                            <a:noFill/>
                          </a:ln>
                          <a:solidFill>
                            <a:schemeClr val="tx1"/>
                          </a:solidFill>
                          <a:effectLst/>
                          <a:latin typeface="Calibri" panose="020F0502020204030204" pitchFamily="34" charset="0"/>
                        </a:rPr>
                        <a:t>/</a:t>
                      </a:r>
                      <a:r>
                        <a:rPr kumimoji="0" lang="en-US" sz="2800" b="0" i="0" u="none" strike="noStrike" cap="none" normalizeH="0" baseline="0">
                          <a:ln>
                            <a:noFill/>
                          </a:ln>
                          <a:solidFill>
                            <a:schemeClr val="tx1"/>
                          </a:solidFill>
                          <a:effectLst/>
                          <a:latin typeface="Calibri" panose="020F0502020204030204" pitchFamily="34" charset="0"/>
                        </a:rPr>
                        <a:t> hypotonia</a:t>
                      </a:r>
                      <a:endParaRPr kumimoji="0" lang="en-US" sz="2800" b="0" i="0" u="none" strike="noStrike" cap="none" normalizeH="0" baseline="0" dirty="0">
                        <a:ln>
                          <a:noFill/>
                        </a:ln>
                        <a:solidFill>
                          <a:schemeClr val="tx1"/>
                        </a:solidFill>
                        <a:effectLst/>
                        <a:latin typeface="Calibri" panose="020F0502020204030204" pitchFamily="34"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4533">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9</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Không tự ngồi được</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7708">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12</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Không thể tự kéo và đứng lên</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96FEEA5-65DC-4A83-94BC-351D8D6C040D}"/>
              </a:ext>
            </a:extLst>
          </p:cNvPr>
          <p:cNvSpPr>
            <a:spLocks noGrp="1" noChangeArrowheads="1"/>
          </p:cNvSpPr>
          <p:nvPr>
            <p:ph type="title"/>
          </p:nvPr>
        </p:nvSpPr>
        <p:spPr/>
        <p:txBody>
          <a:bodyPr/>
          <a:lstStyle/>
          <a:p>
            <a:r>
              <a:rPr lang="en-US" altLang="en-US">
                <a:solidFill>
                  <a:schemeClr val="accent2"/>
                </a:solidFill>
              </a:rPr>
              <a:t>Ca lâm sàng 2</a:t>
            </a:r>
          </a:p>
        </p:txBody>
      </p:sp>
      <p:sp>
        <p:nvSpPr>
          <p:cNvPr id="16387" name="Rectangle 3">
            <a:extLst>
              <a:ext uri="{FF2B5EF4-FFF2-40B4-BE49-F238E27FC236}">
                <a16:creationId xmlns:a16="http://schemas.microsoft.com/office/drawing/2014/main" id="{E33D9682-7AC2-45C2-BECF-D891AA68E720}"/>
              </a:ext>
            </a:extLst>
          </p:cNvPr>
          <p:cNvSpPr>
            <a:spLocks noGrp="1" noChangeArrowheads="1"/>
          </p:cNvSpPr>
          <p:nvPr>
            <p:ph idx="1"/>
          </p:nvPr>
        </p:nvSpPr>
        <p:spPr>
          <a:xfrm>
            <a:off x="31830" y="914399"/>
            <a:ext cx="8959770" cy="5797731"/>
          </a:xfrm>
        </p:spPr>
        <p:txBody>
          <a:bodyPr/>
          <a:lstStyle/>
          <a:p>
            <a:pPr>
              <a:lnSpc>
                <a:spcPct val="150000"/>
              </a:lnSpc>
              <a:spcBef>
                <a:spcPts val="0"/>
              </a:spcBef>
            </a:pPr>
            <a:r>
              <a:rPr lang="en-US" altLang="en-US" sz="2800">
                <a:latin typeface="calibri" panose="020F0502020204030204" pitchFamily="34" charset="0"/>
                <a:cs typeface="calibri" panose="020F0502020204030204" pitchFamily="34" charset="0"/>
              </a:rPr>
              <a:t>Bé trai 18 tháng tuổi đến khám định kỳ.  </a:t>
            </a:r>
          </a:p>
          <a:p>
            <a:pPr>
              <a:lnSpc>
                <a:spcPct val="150000"/>
              </a:lnSpc>
              <a:spcBef>
                <a:spcPts val="0"/>
              </a:spcBef>
            </a:pPr>
            <a:r>
              <a:rPr lang="en-US" altLang="en-US" sz="2800">
                <a:latin typeface="calibri" panose="020F0502020204030204" pitchFamily="34" charset="0"/>
                <a:cs typeface="calibri" panose="020F0502020204030204" pitchFamily="34" charset="0"/>
              </a:rPr>
              <a:t>Mẹ lo vì bé chỉ nói “mum mum”, “baba” và “mama”.  </a:t>
            </a:r>
          </a:p>
          <a:p>
            <a:pPr>
              <a:lnSpc>
                <a:spcPct val="150000"/>
              </a:lnSpc>
              <a:spcBef>
                <a:spcPts val="0"/>
              </a:spcBef>
            </a:pPr>
            <a:r>
              <a:rPr lang="en-US" altLang="en-US" sz="2800">
                <a:latin typeface="calibri" panose="020F0502020204030204" pitchFamily="34" charset="0"/>
                <a:cs typeface="calibri" panose="020F0502020204030204" pitchFamily="34" charset="0"/>
              </a:rPr>
              <a:t>Ngoài ra vẫn chưa nói một từ nào khác.  </a:t>
            </a:r>
          </a:p>
          <a:p>
            <a:pPr>
              <a:lnSpc>
                <a:spcPct val="150000"/>
              </a:lnSpc>
              <a:spcBef>
                <a:spcPts val="0"/>
              </a:spcBef>
            </a:pPr>
            <a:r>
              <a:rPr lang="en-US" altLang="en-US" sz="2800" b="1" i="1">
                <a:solidFill>
                  <a:srgbClr val="C00000"/>
                </a:solidFill>
                <a:latin typeface="calibri" panose="020F0502020204030204" pitchFamily="34" charset="0"/>
                <a:cs typeface="calibri" panose="020F0502020204030204" pitchFamily="34" charset="0"/>
              </a:rPr>
              <a:t>Mẹ bé muốn biết liệu bé có bình thường không?</a:t>
            </a:r>
          </a:p>
          <a:p>
            <a:pPr lvl="1">
              <a:lnSpc>
                <a:spcPct val="150000"/>
              </a:lnSpc>
              <a:spcBef>
                <a:spcPts val="0"/>
              </a:spcBef>
            </a:pPr>
            <a:r>
              <a:rPr lang="en-US" sz="2600">
                <a:latin typeface="calibri" panose="020F0502020204030204" pitchFamily="34" charset="0"/>
                <a:cs typeface="calibri" panose="020F0502020204030204" pitchFamily="34" charset="0"/>
              </a:rPr>
              <a:t>Bình thường khi </a:t>
            </a:r>
            <a:r>
              <a:rPr lang="en-US" sz="2600">
                <a:highlight>
                  <a:srgbClr val="FFFF00"/>
                </a:highlight>
                <a:latin typeface="calibri" panose="020F0502020204030204" pitchFamily="34" charset="0"/>
                <a:cs typeface="calibri" panose="020F0502020204030204" pitchFamily="34" charset="0"/>
              </a:rPr>
              <a:t>12</a:t>
            </a:r>
            <a:r>
              <a:rPr lang="vi-VN" sz="2600">
                <a:highlight>
                  <a:srgbClr val="FFFF00"/>
                </a:highlight>
                <a:latin typeface="calibri" panose="020F0502020204030204" pitchFamily="34" charset="0"/>
                <a:cs typeface="calibri" panose="020F0502020204030204" pitchFamily="34" charset="0"/>
              </a:rPr>
              <a:t>mo</a:t>
            </a:r>
            <a:r>
              <a:rPr lang="en-US" sz="2600">
                <a:highlight>
                  <a:srgbClr val="FFFF00"/>
                </a:highlight>
                <a:latin typeface="calibri" panose="020F0502020204030204" pitchFamily="34" charset="0"/>
                <a:cs typeface="calibri" panose="020F0502020204030204" pitchFamily="34" charset="0"/>
              </a:rPr>
              <a:t> sẽ nói được các từ “baba”, “mama” một cách “có nghĩa” </a:t>
            </a:r>
            <a:r>
              <a:rPr lang="en-US" sz="2600">
                <a:latin typeface="calibri" panose="020F0502020204030204" pitchFamily="34" charset="0"/>
                <a:cs typeface="calibri" panose="020F0502020204030204" pitchFamily="34" charset="0"/>
              </a:rPr>
              <a:t>(nghĩa là chỉ gọi với ba mẹ mình). Và từ đó trung bình </a:t>
            </a:r>
            <a:r>
              <a:rPr lang="vi-VN" sz="2600">
                <a:highlight>
                  <a:srgbClr val="00FF00"/>
                </a:highlight>
                <a:latin typeface="calibri" panose="020F0502020204030204" pitchFamily="34" charset="0"/>
                <a:cs typeface="calibri" panose="020F0502020204030204" pitchFamily="34" charset="0"/>
              </a:rPr>
              <a:t>↑ </a:t>
            </a:r>
            <a:r>
              <a:rPr lang="en-US" sz="2600">
                <a:highlight>
                  <a:srgbClr val="00FF00"/>
                </a:highlight>
                <a:latin typeface="calibri" panose="020F0502020204030204" pitchFamily="34" charset="0"/>
                <a:cs typeface="calibri" panose="020F0502020204030204" pitchFamily="34" charset="0"/>
              </a:rPr>
              <a:t>1 từ/tuần </a:t>
            </a:r>
            <a:r>
              <a:rPr lang="en-US" sz="2600">
                <a:latin typeface="calibri" panose="020F0502020204030204" pitchFamily="34" charset="0"/>
                <a:cs typeface="calibri" panose="020F0502020204030204" pitchFamily="34" charset="0"/>
              </a:rPr>
              <a:t>→Đến 18</a:t>
            </a:r>
            <a:r>
              <a:rPr lang="vi-VN" sz="2600">
                <a:latin typeface="calibri" panose="020F0502020204030204" pitchFamily="34" charset="0"/>
                <a:cs typeface="calibri" panose="020F0502020204030204" pitchFamily="34" charset="0"/>
              </a:rPr>
              <a:t>mo</a:t>
            </a:r>
            <a:r>
              <a:rPr lang="en-US" sz="2600">
                <a:latin typeface="calibri" panose="020F0502020204030204" pitchFamily="34" charset="0"/>
                <a:cs typeface="calibri" panose="020F0502020204030204" pitchFamily="34" charset="0"/>
              </a:rPr>
              <a:t> (18–12=6</a:t>
            </a:r>
            <a:r>
              <a:rPr lang="vi-VN" sz="2600">
                <a:latin typeface="calibri" panose="020F0502020204030204" pitchFamily="34" charset="0"/>
                <a:cs typeface="calibri" panose="020F0502020204030204" pitchFamily="34" charset="0"/>
              </a:rPr>
              <a:t>mo</a:t>
            </a:r>
            <a:r>
              <a:rPr lang="en-US" sz="2600">
                <a:latin typeface="calibri" panose="020F0502020204030204" pitchFamily="34" charset="0"/>
                <a:cs typeface="calibri" panose="020F0502020204030204" pitchFamily="34" charset="0"/>
              </a:rPr>
              <a:t>=</a:t>
            </a:r>
            <a:r>
              <a:rPr lang="vi-VN" sz="2600">
                <a:latin typeface="calibri" panose="020F0502020204030204" pitchFamily="34" charset="0"/>
                <a:cs typeface="calibri" panose="020F0502020204030204" pitchFamily="34" charset="0"/>
              </a:rPr>
              <a:t>24w</a:t>
            </a:r>
            <a:r>
              <a:rPr lang="en-US" sz="2600">
                <a:latin typeface="calibri" panose="020F0502020204030204" pitchFamily="34" charset="0"/>
                <a:cs typeface="calibri" panose="020F0502020204030204" pitchFamily="34" charset="0"/>
              </a:rPr>
              <a:t>) bé đã có thể biết và nói được thêm 24 từ vựng, nhưng bé này chỉ nói được có mấy từ trên →chậm </a:t>
            </a:r>
            <a:r>
              <a:rPr lang="vi-VN" sz="2600">
                <a:latin typeface="calibri" panose="020F0502020204030204" pitchFamily="34" charset="0"/>
                <a:cs typeface="calibri" panose="020F0502020204030204" pitchFamily="34" charset="0"/>
              </a:rPr>
              <a:t>nói.</a:t>
            </a:r>
            <a:endParaRPr lang="en-US" sz="2600">
              <a:latin typeface="calibri" panose="020F0502020204030204" pitchFamily="34" charset="0"/>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3612E27A-545D-4DCC-9E8E-7954E6DEC731}"/>
              </a:ext>
            </a:extLst>
          </p:cNvPr>
          <p:cNvSpPr>
            <a:spLocks noGrp="1" noChangeArrowheads="1"/>
          </p:cNvSpPr>
          <p:nvPr>
            <p:ph type="title"/>
          </p:nvPr>
        </p:nvSpPr>
        <p:spPr>
          <a:xfrm>
            <a:off x="76200" y="1066800"/>
            <a:ext cx="8915400" cy="1524000"/>
          </a:xfrm>
        </p:spPr>
        <p:txBody>
          <a:bodyPr/>
          <a:lstStyle/>
          <a:p>
            <a:pPr>
              <a:defRPr/>
            </a:pPr>
            <a:r>
              <a:rPr lang="en-US" altLang="en-US" sz="4000" b="1">
                <a:solidFill>
                  <a:schemeClr val="accent2"/>
                </a:solidFill>
                <a:effectLst>
                  <a:outerShdw blurRad="38100" dist="38100" dir="2700000" algn="tl">
                    <a:srgbClr val="C0C0C0"/>
                  </a:outerShdw>
                </a:effectLst>
              </a:rPr>
              <a:t>RL PHÁT TRIỂN NGÔN NGỮ: </a:t>
            </a:r>
            <a:br>
              <a:rPr lang="en-US" altLang="en-US" sz="4000" b="1">
                <a:solidFill>
                  <a:schemeClr val="accent2"/>
                </a:solidFill>
                <a:effectLst>
                  <a:outerShdw blurRad="38100" dist="38100" dir="2700000" algn="tl">
                    <a:srgbClr val="C0C0C0"/>
                  </a:outerShdw>
                </a:effectLst>
              </a:rPr>
            </a:br>
            <a:r>
              <a:rPr lang="en-US" altLang="en-US" sz="4000" b="1">
                <a:solidFill>
                  <a:srgbClr val="FF0000"/>
                </a:solidFill>
                <a:effectLst>
                  <a:outerShdw blurRad="38100" dist="38100" dir="2700000" algn="tl">
                    <a:srgbClr val="C0C0C0"/>
                  </a:outerShdw>
                </a:effectLst>
              </a:rPr>
              <a:t>CHẬM NÓI</a:t>
            </a:r>
          </a:p>
        </p:txBody>
      </p:sp>
      <p:pic>
        <p:nvPicPr>
          <p:cNvPr id="17411" name="Picture 3">
            <a:extLst>
              <a:ext uri="{FF2B5EF4-FFF2-40B4-BE49-F238E27FC236}">
                <a16:creationId xmlns:a16="http://schemas.microsoft.com/office/drawing/2014/main" id="{A3201EAB-F828-4984-A6AE-B8210A4CC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49" y="2685560"/>
            <a:ext cx="4495800" cy="370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1A05A34D-8666-41D7-9B17-DF03D2F99CDE}"/>
              </a:ext>
            </a:extLst>
          </p:cNvPr>
          <p:cNvSpPr/>
          <p:nvPr/>
        </p:nvSpPr>
        <p:spPr>
          <a:xfrm>
            <a:off x="4692502" y="3414544"/>
            <a:ext cx="4327451" cy="2251065"/>
          </a:xfrm>
          <a:prstGeom prst="rect">
            <a:avLst/>
          </a:prstGeom>
        </p:spPr>
        <p:txBody>
          <a:bodyPr wrap="square">
            <a:spAutoFit/>
          </a:bodyPr>
          <a:lstStyle/>
          <a:p>
            <a:pPr>
              <a:lnSpc>
                <a:spcPct val="150000"/>
              </a:lnSpc>
            </a:pPr>
            <a:r>
              <a:rPr lang="en-US" sz="2400">
                <a:solidFill>
                  <a:srgbClr val="00B050"/>
                </a:solidFill>
                <a:latin typeface="Calibri" panose="020F0502020204030204" pitchFamily="34" charset="0"/>
              </a:rPr>
              <a:t>Ở đây chỉ tập trung vô chậm nói chứ RL phát triển ngôn ngữ rộng lắm (</a:t>
            </a:r>
            <a:r>
              <a:rPr lang="en-US" sz="2400">
                <a:solidFill>
                  <a:srgbClr val="00B050"/>
                </a:solidFill>
                <a:highlight>
                  <a:srgbClr val="FFFF00"/>
                </a:highlight>
                <a:latin typeface="Calibri" panose="020F0502020204030204" pitchFamily="34" charset="0"/>
              </a:rPr>
              <a:t>về đại thể chia ngôn ngữ thể hiện và ngôn ngữ cảm thụ</a:t>
            </a:r>
            <a:r>
              <a:rPr lang="en-US" sz="2400">
                <a:solidFill>
                  <a:srgbClr val="00B050"/>
                </a:solidFill>
                <a:latin typeface="Calibri" panose="020F0502020204030204" pitchFamily="34"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556D4CA-F409-41CF-8D93-D21C65AE0483}"/>
              </a:ext>
            </a:extLst>
          </p:cNvPr>
          <p:cNvSpPr>
            <a:spLocks noGrp="1" noChangeArrowheads="1"/>
          </p:cNvSpPr>
          <p:nvPr>
            <p:ph type="title"/>
          </p:nvPr>
        </p:nvSpPr>
        <p:spPr/>
        <p:txBody>
          <a:bodyPr/>
          <a:lstStyle/>
          <a:p>
            <a:r>
              <a:rPr lang="en-US" altLang="en-US">
                <a:solidFill>
                  <a:schemeClr val="accent2"/>
                </a:solidFill>
              </a:rPr>
              <a:t>Trẻ chậm nói</a:t>
            </a:r>
          </a:p>
        </p:txBody>
      </p:sp>
      <p:sp>
        <p:nvSpPr>
          <p:cNvPr id="18435" name="Rectangle 3">
            <a:extLst>
              <a:ext uri="{FF2B5EF4-FFF2-40B4-BE49-F238E27FC236}">
                <a16:creationId xmlns:a16="http://schemas.microsoft.com/office/drawing/2014/main" id="{B6FD422A-4066-4F3E-851E-16EA4081C289}"/>
              </a:ext>
            </a:extLst>
          </p:cNvPr>
          <p:cNvSpPr>
            <a:spLocks noGrp="1" noChangeArrowheads="1"/>
          </p:cNvSpPr>
          <p:nvPr>
            <p:ph idx="1"/>
          </p:nvPr>
        </p:nvSpPr>
        <p:spPr>
          <a:xfrm>
            <a:off x="21265" y="896137"/>
            <a:ext cx="8991600" cy="5815703"/>
          </a:xfrm>
        </p:spPr>
        <p:txBody>
          <a:bodyPr/>
          <a:lstStyle/>
          <a:p>
            <a:pPr>
              <a:lnSpc>
                <a:spcPct val="150000"/>
              </a:lnSpc>
            </a:pPr>
            <a:r>
              <a:rPr lang="en-US" altLang="en-US" sz="3000"/>
              <a:t>Những điều sau đây có đúng không?</a:t>
            </a:r>
          </a:p>
          <a:p>
            <a:pPr lvl="1">
              <a:lnSpc>
                <a:spcPct val="150000"/>
              </a:lnSpc>
            </a:pPr>
            <a:r>
              <a:rPr lang="en-US" altLang="en-US" sz="3000" strike="sngStrike"/>
              <a:t> “nó là bé trai, sẽ nói muộn hơn”</a:t>
            </a:r>
            <a:r>
              <a:rPr lang="vi-VN" altLang="en-US" sz="3000" strike="sngStrike"/>
              <a:t> →sai</a:t>
            </a:r>
            <a:endParaRPr lang="en-US" altLang="en-US" sz="3000" strike="sngStrike"/>
          </a:p>
          <a:p>
            <a:pPr lvl="1">
              <a:lnSpc>
                <a:spcPct val="150000"/>
              </a:lnSpc>
            </a:pPr>
            <a:r>
              <a:rPr lang="en-US" altLang="en-US" sz="3000" strike="sngStrike"/>
              <a:t> “chị nó nói dùm nó rồi, nó sẽ nói chậm hơn”</a:t>
            </a:r>
            <a:r>
              <a:rPr lang="vi-VN" altLang="en-US" sz="3000" strike="sngStrike"/>
              <a:t> →sai</a:t>
            </a:r>
            <a:endParaRPr lang="en-US" altLang="en-US" sz="3000" strike="sngStrike"/>
          </a:p>
          <a:p>
            <a:pPr lvl="1">
              <a:lnSpc>
                <a:spcPct val="150000"/>
              </a:lnSpc>
            </a:pPr>
            <a:r>
              <a:rPr lang="en-US" altLang="en-US" sz="3000" strike="sngStrike"/>
              <a:t> “trẻ sinh đôi luôn chậm nói”</a:t>
            </a:r>
            <a:r>
              <a:rPr lang="vi-VN" altLang="en-US" sz="3000" strike="sngStrike"/>
              <a:t> →sai</a:t>
            </a:r>
            <a:endParaRPr lang="en-US" altLang="en-US" sz="3000" strike="sngStrike"/>
          </a:p>
          <a:p>
            <a:pPr lvl="1">
              <a:lnSpc>
                <a:spcPct val="150000"/>
              </a:lnSpc>
            </a:pPr>
            <a:r>
              <a:rPr lang="en-US" altLang="en-US" sz="3000"/>
              <a:t> </a:t>
            </a:r>
            <a:r>
              <a:rPr lang="en-US" altLang="en-US" sz="3000">
                <a:solidFill>
                  <a:schemeClr val="accent2"/>
                </a:solidFill>
              </a:rPr>
              <a:t>“tôi nói khi lên 3, thằng bé cũng sẽ vậy thôi”</a:t>
            </a:r>
            <a:br>
              <a:rPr lang="vi-VN" altLang="en-US" sz="3000">
                <a:solidFill>
                  <a:schemeClr val="accent2"/>
                </a:solidFill>
              </a:rPr>
            </a:br>
            <a:r>
              <a:rPr lang="vi-VN" altLang="en-US" sz="3000">
                <a:solidFill>
                  <a:srgbClr val="00B050"/>
                </a:solidFill>
              </a:rPr>
              <a:t>→</a:t>
            </a:r>
            <a:r>
              <a:rPr lang="vi-VN" sz="3000">
                <a:solidFill>
                  <a:srgbClr val="00B050"/>
                </a:solidFill>
              </a:rPr>
              <a:t>CÓ THỂ ĐÚNG HOẶC SAI →</a:t>
            </a:r>
            <a:r>
              <a:rPr lang="en-US" sz="3000">
                <a:solidFill>
                  <a:srgbClr val="00B050"/>
                </a:solidFill>
              </a:rPr>
              <a:t>“nói muộn”, khi cha mẹ hồi nhỏ cũng vậy (là chẩn đoán loại trừ)</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4E40A512-E502-41E6-AFDE-7177F0F6FC6A}"/>
              </a:ext>
            </a:extLst>
          </p:cNvPr>
          <p:cNvSpPr>
            <a:spLocks noGrp="1" noChangeArrowheads="1"/>
          </p:cNvSpPr>
          <p:nvPr>
            <p:ph type="title"/>
          </p:nvPr>
        </p:nvSpPr>
        <p:spPr/>
        <p:txBody>
          <a:bodyPr/>
          <a:lstStyle/>
          <a:p>
            <a:pPr>
              <a:defRPr/>
            </a:pPr>
            <a:r>
              <a:rPr lang="en-US" altLang="en-US" sz="3600" b="1">
                <a:solidFill>
                  <a:schemeClr val="accent2"/>
                </a:solidFill>
                <a:effectLst>
                  <a:outerShdw blurRad="38100" dist="38100" dir="2700000" algn="tl">
                    <a:srgbClr val="C0C0C0"/>
                  </a:outerShdw>
                </a:effectLst>
              </a:rPr>
              <a:t>PHÁT TRIỂN LỜI NÓI BÌNH THƯỜNG</a:t>
            </a:r>
          </a:p>
        </p:txBody>
      </p:sp>
      <p:sp>
        <p:nvSpPr>
          <p:cNvPr id="19459" name="Rectangle 3">
            <a:extLst>
              <a:ext uri="{FF2B5EF4-FFF2-40B4-BE49-F238E27FC236}">
                <a16:creationId xmlns:a16="http://schemas.microsoft.com/office/drawing/2014/main" id="{6D7D917B-E103-44CA-BFFC-6D91CA6F8A57}"/>
              </a:ext>
            </a:extLst>
          </p:cNvPr>
          <p:cNvSpPr>
            <a:spLocks noGrp="1" noChangeArrowheads="1"/>
          </p:cNvSpPr>
          <p:nvPr>
            <p:ph idx="1"/>
          </p:nvPr>
        </p:nvSpPr>
        <p:spPr/>
        <p:txBody>
          <a:bodyPr/>
          <a:lstStyle/>
          <a:p>
            <a:pPr>
              <a:lnSpc>
                <a:spcPct val="150000"/>
              </a:lnSpc>
              <a:spcBef>
                <a:spcPts val="0"/>
              </a:spcBef>
            </a:pPr>
            <a:r>
              <a:rPr lang="en-US" altLang="en-US"/>
              <a:t>1-6 tháng	u ơ đáp ứng với lời nói</a:t>
            </a:r>
          </a:p>
          <a:p>
            <a:pPr>
              <a:lnSpc>
                <a:spcPct val="150000"/>
              </a:lnSpc>
              <a:spcBef>
                <a:spcPts val="0"/>
              </a:spcBef>
            </a:pPr>
            <a:r>
              <a:rPr lang="en-US" altLang="en-US"/>
              <a:t>6-9 tháng	bập bẹ</a:t>
            </a:r>
            <a:r>
              <a:rPr lang="vi-VN" altLang="en-US"/>
              <a:t> </a:t>
            </a:r>
            <a:r>
              <a:rPr lang="vi-VN" altLang="en-US" sz="2400">
                <a:solidFill>
                  <a:srgbClr val="00B050"/>
                </a:solidFill>
              </a:rPr>
              <a:t>(m</a:t>
            </a:r>
            <a:r>
              <a:rPr lang="en-US" sz="2400">
                <a:solidFill>
                  <a:srgbClr val="00B050"/>
                </a:solidFill>
              </a:rPr>
              <a:t>um </a:t>
            </a:r>
            <a:r>
              <a:rPr lang="vi-VN" sz="2400">
                <a:solidFill>
                  <a:srgbClr val="00B050"/>
                </a:solidFill>
              </a:rPr>
              <a:t>mum)</a:t>
            </a:r>
            <a:endParaRPr lang="en-US" altLang="en-US" sz="2400">
              <a:solidFill>
                <a:srgbClr val="00B050"/>
              </a:solidFill>
            </a:endParaRPr>
          </a:p>
          <a:p>
            <a:pPr>
              <a:lnSpc>
                <a:spcPct val="150000"/>
              </a:lnSpc>
              <a:spcBef>
                <a:spcPts val="0"/>
              </a:spcBef>
            </a:pPr>
            <a:r>
              <a:rPr lang="en-US" altLang="en-US"/>
              <a:t>10-11 thg	mama, baba (vô nghĩa)</a:t>
            </a:r>
          </a:p>
          <a:p>
            <a:pPr>
              <a:lnSpc>
                <a:spcPct val="150000"/>
              </a:lnSpc>
              <a:spcBef>
                <a:spcPts val="0"/>
              </a:spcBef>
            </a:pPr>
            <a:r>
              <a:rPr lang="en-US" altLang="en-US">
                <a:highlight>
                  <a:srgbClr val="FFFF00"/>
                </a:highlight>
              </a:rPr>
              <a:t>12 tháng	mama, baba (đúng nghĩa)</a:t>
            </a:r>
          </a:p>
          <a:p>
            <a:pPr>
              <a:lnSpc>
                <a:spcPct val="150000"/>
              </a:lnSpc>
              <a:spcBef>
                <a:spcPts val="0"/>
              </a:spcBef>
              <a:buFontTx/>
              <a:buNone/>
            </a:pPr>
            <a:r>
              <a:rPr lang="vi-VN" altLang="en-US"/>
              <a:t>				</a:t>
            </a:r>
            <a:r>
              <a:rPr lang="en-US" altLang="en-US"/>
              <a:t>(Trung bình tăng 1 từ / tuần)</a:t>
            </a:r>
          </a:p>
          <a:p>
            <a:pPr>
              <a:lnSpc>
                <a:spcPct val="150000"/>
              </a:lnSpc>
              <a:spcBef>
                <a:spcPts val="0"/>
              </a:spcBef>
            </a:pPr>
            <a:r>
              <a:rPr lang="en-US" altLang="en-US"/>
              <a:t>24 tháng	&gt;50 từ, cụm 2 từ</a:t>
            </a:r>
          </a:p>
          <a:p>
            <a:pPr>
              <a:lnSpc>
                <a:spcPct val="150000"/>
              </a:lnSpc>
              <a:spcBef>
                <a:spcPts val="0"/>
              </a:spcBef>
            </a:pPr>
            <a:r>
              <a:rPr lang="en-US" altLang="en-US"/>
              <a:t>Từ 3 tuổi	cụm 3 từ, đặt câu hỏi, kể chuyện</a:t>
            </a:r>
          </a:p>
          <a:p>
            <a:pPr>
              <a:lnSpc>
                <a:spcPct val="150000"/>
              </a:lnSpc>
              <a:spcBef>
                <a:spcPts val="0"/>
              </a:spcBef>
            </a:pPr>
            <a:r>
              <a:rPr lang="en-US" altLang="en-US"/>
              <a:t>Từ 4 tuổi	câu 6-8 từ, 4 màu, đếm đến 10</a:t>
            </a:r>
          </a:p>
        </p:txBody>
      </p:sp>
      <p:sp>
        <p:nvSpPr>
          <p:cNvPr id="2" name="Rectangle 1">
            <a:extLst>
              <a:ext uri="{FF2B5EF4-FFF2-40B4-BE49-F238E27FC236}">
                <a16:creationId xmlns:a16="http://schemas.microsoft.com/office/drawing/2014/main" id="{05A6D5AD-52AC-414F-83B8-AA753368E7A0}"/>
              </a:ext>
            </a:extLst>
          </p:cNvPr>
          <p:cNvSpPr/>
          <p:nvPr/>
        </p:nvSpPr>
        <p:spPr>
          <a:xfrm>
            <a:off x="7013944" y="2590800"/>
            <a:ext cx="1981200" cy="1015663"/>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000">
                <a:latin typeface="Calibri" panose="020F0502020204030204" pitchFamily="34" charset="0"/>
                <a:ea typeface="Times New Roman" panose="02020603050405020304" pitchFamily="18" charset="0"/>
                <a:cs typeface="Calibri" panose="020F0502020204030204" pitchFamily="34" charset="0"/>
              </a:rPr>
              <a:t>Nói &lt;</a:t>
            </a:r>
            <a:r>
              <a:rPr lang="vi-VN" sz="2000" baseline="-25000">
                <a:latin typeface="Calibri" panose="020F0502020204030204" pitchFamily="34" charset="0"/>
                <a:ea typeface="Times New Roman" panose="02020603050405020304" pitchFamily="18" charset="0"/>
                <a:cs typeface="Calibri" panose="020F0502020204030204" pitchFamily="34" charset="0"/>
              </a:rPr>
              <a:t>20-</a:t>
            </a:r>
            <a:r>
              <a:rPr lang="en-US" sz="2000">
                <a:latin typeface="Calibri" panose="020F0502020204030204" pitchFamily="34" charset="0"/>
                <a:ea typeface="Times New Roman" panose="02020603050405020304" pitchFamily="18" charset="0"/>
                <a:cs typeface="Calibri" panose="020F0502020204030204" pitchFamily="34" charset="0"/>
              </a:rPr>
              <a:t>25% số từ (theo mốc)</a:t>
            </a:r>
            <a:endParaRPr lang="vi-VN" sz="2000">
              <a:latin typeface="Calibri" panose="020F0502020204030204" pitchFamily="34" charset="0"/>
              <a:ea typeface="Times New Roman" panose="02020603050405020304" pitchFamily="18" charset="0"/>
              <a:cs typeface="Calibri" panose="020F0502020204030204" pitchFamily="34" charset="0"/>
            </a:endParaRPr>
          </a:p>
          <a:p>
            <a:pPr algn="ctr"/>
            <a:r>
              <a:rPr lang="en-US" sz="2000">
                <a:latin typeface="Calibri" panose="020F0502020204030204" pitchFamily="34" charset="0"/>
                <a:ea typeface="Times New Roman" panose="02020603050405020304" pitchFamily="18" charset="0"/>
                <a:cs typeface="Calibri" panose="020F0502020204030204" pitchFamily="34" charset="0"/>
              </a:rPr>
              <a:t>là bất thường</a:t>
            </a:r>
            <a:endParaRPr lang="en-US" sz="2000">
              <a:latin typeface="Calibri" panose="020F0502020204030204" pitchFamily="34" charset="0"/>
              <a:cs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2C1A8D5-CDB9-4B0E-AF70-43927E58AABC}"/>
              </a:ext>
            </a:extLst>
          </p:cNvPr>
          <p:cNvSpPr>
            <a:spLocks noGrp="1" noChangeArrowheads="1"/>
          </p:cNvSpPr>
          <p:nvPr>
            <p:ph type="title" idx="4294967295"/>
          </p:nvPr>
        </p:nvSpPr>
        <p:spPr/>
        <p:txBody>
          <a:bodyPr/>
          <a:lstStyle/>
          <a:p>
            <a:r>
              <a:rPr lang="en-US" altLang="en-US">
                <a:solidFill>
                  <a:schemeClr val="accent2"/>
                </a:solidFill>
              </a:rPr>
              <a:t>Nhận diện - Quy tắc số 4</a:t>
            </a:r>
          </a:p>
        </p:txBody>
      </p:sp>
      <p:graphicFrame>
        <p:nvGraphicFramePr>
          <p:cNvPr id="55334" name="Group 38">
            <a:extLst>
              <a:ext uri="{FF2B5EF4-FFF2-40B4-BE49-F238E27FC236}">
                <a16:creationId xmlns:a16="http://schemas.microsoft.com/office/drawing/2014/main" id="{A36F0E82-86AA-429B-B420-747395CAF1DF}"/>
              </a:ext>
            </a:extLst>
          </p:cNvPr>
          <p:cNvGraphicFramePr>
            <a:graphicFrameLocks noGrp="1"/>
          </p:cNvGraphicFramePr>
          <p:nvPr>
            <p:ph idx="4294967295"/>
            <p:extLst>
              <p:ext uri="{D42A27DB-BD31-4B8C-83A1-F6EECF244321}">
                <p14:modId xmlns:p14="http://schemas.microsoft.com/office/powerpoint/2010/main" val="2838743566"/>
              </p:ext>
            </p:extLst>
          </p:nvPr>
        </p:nvGraphicFramePr>
        <p:xfrm>
          <a:off x="124936" y="1447800"/>
          <a:ext cx="8894127" cy="4126825"/>
        </p:xfrm>
        <a:graphic>
          <a:graphicData uri="http://schemas.openxmlformats.org/drawingml/2006/table">
            <a:tbl>
              <a:tblPr/>
              <a:tblGrid>
                <a:gridCol w="975042">
                  <a:extLst>
                    <a:ext uri="{9D8B030D-6E8A-4147-A177-3AD203B41FA5}">
                      <a16:colId xmlns:a16="http://schemas.microsoft.com/office/drawing/2014/main" val="20000"/>
                    </a:ext>
                  </a:extLst>
                </a:gridCol>
                <a:gridCol w="3234055">
                  <a:extLst>
                    <a:ext uri="{9D8B030D-6E8A-4147-A177-3AD203B41FA5}">
                      <a16:colId xmlns:a16="http://schemas.microsoft.com/office/drawing/2014/main" val="20001"/>
                    </a:ext>
                  </a:extLst>
                </a:gridCol>
                <a:gridCol w="4685030">
                  <a:extLst>
                    <a:ext uri="{9D8B030D-6E8A-4147-A177-3AD203B41FA5}">
                      <a16:colId xmlns:a16="http://schemas.microsoft.com/office/drawing/2014/main" val="20002"/>
                    </a:ext>
                  </a:extLst>
                </a:gridCol>
              </a:tblGrid>
              <a:tr h="152400">
                <a:tc>
                  <a:txBody>
                    <a:body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alibri" panose="020F0502020204030204" pitchFamily="34" charset="0"/>
                        </a:rPr>
                        <a:t>Tuổi</a:t>
                      </a:r>
                      <a:endParaRPr kumimoji="0" lang="en-US" sz="2800" b="0" i="0" u="none" strike="noStrike" cap="none" normalizeH="0" baseline="0" dirty="0">
                        <a:ln>
                          <a:noFill/>
                        </a:ln>
                        <a:solidFill>
                          <a:schemeClr val="tx1"/>
                        </a:solidFill>
                        <a:effectLst/>
                        <a:latin typeface="Calibri" panose="020F0502020204030204" pitchFamily="34" charset="0"/>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Ngôn ngữ thể hiện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Hiểu được bởi một người lạ</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Những từ đơn</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1/4</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2</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Kết hợp 2 từ</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2/4</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1944">
                <a:tc>
                  <a:txBody>
                    <a:body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3</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Câu 3 từ</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3/4 </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7192">
                <a:tc>
                  <a:txBody>
                    <a:body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4</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alibri" panose="020F0502020204030204" pitchFamily="34" charset="0"/>
                        </a:rPr>
                        <a:t>Câu</a:t>
                      </a:r>
                      <a:r>
                        <a:rPr kumimoji="0" lang="en-US" sz="2800" b="0" i="0" u="none" strike="noStrike" cap="none" normalizeH="0" baseline="0" dirty="0">
                          <a:ln>
                            <a:noFill/>
                          </a:ln>
                          <a:solidFill>
                            <a:schemeClr val="tx1"/>
                          </a:solidFill>
                          <a:effectLst/>
                          <a:latin typeface="Calibri" panose="020F0502020204030204" pitchFamily="34" charset="0"/>
                        </a:rPr>
                        <a:t> 4 </a:t>
                      </a:r>
                      <a:r>
                        <a:rPr kumimoji="0" lang="en-US" sz="2800" b="0" i="0" u="none" strike="noStrike" cap="none" normalizeH="0" baseline="0" dirty="0" err="1">
                          <a:ln>
                            <a:noFill/>
                          </a:ln>
                          <a:solidFill>
                            <a:schemeClr val="tx1"/>
                          </a:solidFill>
                          <a:effectLst/>
                          <a:latin typeface="Calibri" panose="020F0502020204030204" pitchFamily="34" charset="0"/>
                        </a:rPr>
                        <a:t>từ</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trở</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lên</a:t>
                      </a:r>
                      <a:endParaRPr kumimoji="0" lang="en-US" sz="2800" b="0" i="0" u="none" strike="noStrike" cap="none" normalizeH="0" baseline="0" dirty="0">
                        <a:ln>
                          <a:noFill/>
                        </a:ln>
                        <a:solidFill>
                          <a:schemeClr val="tx1"/>
                        </a:solidFill>
                        <a:effectLst/>
                        <a:latin typeface="Calibri" panose="020F0502020204030204" pitchFamily="34"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4/4</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B7028DCC-D85D-4BD8-93A0-F2FBD2901724}"/>
              </a:ext>
            </a:extLst>
          </p:cNvPr>
          <p:cNvSpPr>
            <a:spLocks noGrp="1" noChangeArrowheads="1"/>
          </p:cNvSpPr>
          <p:nvPr>
            <p:ph type="body" idx="4294967295"/>
          </p:nvPr>
        </p:nvSpPr>
        <p:spPr>
          <a:xfrm>
            <a:off x="4547863" y="5629074"/>
            <a:ext cx="4493226" cy="1074413"/>
          </a:xfrm>
        </p:spPr>
        <p:style>
          <a:lnRef idx="1">
            <a:schemeClr val="accent2"/>
          </a:lnRef>
          <a:fillRef idx="2">
            <a:schemeClr val="accent2"/>
          </a:fillRef>
          <a:effectRef idx="1">
            <a:schemeClr val="accent2"/>
          </a:effectRef>
          <a:fontRef idx="minor">
            <a:schemeClr val="dk1"/>
          </a:fontRef>
        </p:style>
        <p:txBody>
          <a:bodyPr/>
          <a:lstStyle/>
          <a:p>
            <a:pPr marL="0" indent="0" eaLnBrk="1" hangingPunct="1">
              <a:lnSpc>
                <a:spcPct val="80000"/>
              </a:lnSpc>
              <a:spcAft>
                <a:spcPct val="20000"/>
              </a:spcAft>
              <a:buClr>
                <a:schemeClr val="tx1"/>
              </a:buClr>
              <a:buNone/>
            </a:pPr>
            <a:r>
              <a:rPr lang="en-US" sz="2000">
                <a:highlight>
                  <a:srgbClr val="FFFF00"/>
                </a:highlight>
                <a:latin typeface="Calibri" panose="020F0502020204030204" pitchFamily="34" charset="0"/>
              </a:rPr>
              <a:t>Bé </a:t>
            </a:r>
            <a:r>
              <a:rPr lang="vi-VN" sz="2000">
                <a:highlight>
                  <a:srgbClr val="FFFF00"/>
                </a:highlight>
                <a:latin typeface="Calibri" panose="020F0502020204030204" pitchFamily="34" charset="0"/>
              </a:rPr>
              <a:t>này:</a:t>
            </a:r>
            <a:endParaRPr lang="vi-VN" altLang="en-US" sz="2000" b="1">
              <a:highlight>
                <a:srgbClr val="FFFF00"/>
              </a:highlight>
              <a:latin typeface="Calibri" panose="020F0502020204030204" pitchFamily="34" charset="0"/>
            </a:endParaRPr>
          </a:p>
          <a:p>
            <a:pPr eaLnBrk="1" hangingPunct="1">
              <a:lnSpc>
                <a:spcPct val="80000"/>
              </a:lnSpc>
              <a:spcAft>
                <a:spcPct val="20000"/>
              </a:spcAft>
              <a:buClr>
                <a:schemeClr val="tx1"/>
              </a:buClr>
              <a:buFont typeface="Wingdings" panose="05000000000000000000" pitchFamily="2" charset="2"/>
              <a:buChar char="ü"/>
            </a:pPr>
            <a:r>
              <a:rPr lang="vi-VN" altLang="en-US" sz="2000">
                <a:highlight>
                  <a:srgbClr val="FFFF00"/>
                </a:highlight>
                <a:latin typeface="Calibri" panose="020F0502020204030204" pitchFamily="34" charset="0"/>
              </a:rPr>
              <a:t>CN x</a:t>
            </a:r>
            <a:r>
              <a:rPr lang="en-US" altLang="en-US" sz="2000">
                <a:highlight>
                  <a:srgbClr val="FFFF00"/>
                </a:highlight>
                <a:latin typeface="Calibri" panose="020F0502020204030204" pitchFamily="34" charset="0"/>
              </a:rPr>
              <a:t>3 lần khi 1 tuổi</a:t>
            </a:r>
            <a:r>
              <a:rPr lang="vi-VN" altLang="en-US" sz="2000">
                <a:highlight>
                  <a:srgbClr val="FFFF00"/>
                </a:highlight>
                <a:latin typeface="Calibri" panose="020F0502020204030204" pitchFamily="34" charset="0"/>
              </a:rPr>
              <a:t> (3 →9kg)</a:t>
            </a:r>
          </a:p>
          <a:p>
            <a:pPr eaLnBrk="1" hangingPunct="1">
              <a:lnSpc>
                <a:spcPct val="80000"/>
              </a:lnSpc>
              <a:spcAft>
                <a:spcPct val="20000"/>
              </a:spcAft>
              <a:buClr>
                <a:schemeClr val="tx1"/>
              </a:buClr>
              <a:buFont typeface="Wingdings" panose="05000000000000000000" pitchFamily="2" charset="2"/>
              <a:buChar char="ü"/>
            </a:pPr>
            <a:r>
              <a:rPr lang="vi-VN" altLang="en-US" sz="2000">
                <a:highlight>
                  <a:srgbClr val="FFFF00"/>
                </a:highlight>
                <a:latin typeface="Calibri" panose="020F0502020204030204" pitchFamily="34" charset="0"/>
              </a:rPr>
              <a:t>CC x1.5 lần khi 1 tuổi (50 →75cm)</a:t>
            </a:r>
            <a:endParaRPr lang="en-US" altLang="en-US" sz="2000">
              <a:highlight>
                <a:srgbClr val="FFFF00"/>
              </a:highlight>
              <a:latin typeface="Calibri" panose="020F0502020204030204" pitchFamily="34" charset="0"/>
            </a:endParaRPr>
          </a:p>
        </p:txBody>
      </p:sp>
      <p:sp>
        <p:nvSpPr>
          <p:cNvPr id="85008" name="Text Box 16">
            <a:extLst>
              <a:ext uri="{FF2B5EF4-FFF2-40B4-BE49-F238E27FC236}">
                <a16:creationId xmlns:a16="http://schemas.microsoft.com/office/drawing/2014/main" id="{1F354218-3CC3-4D72-A190-E05F65F22555}"/>
              </a:ext>
            </a:extLst>
          </p:cNvPr>
          <p:cNvSpPr txBox="1">
            <a:spLocks noChangeArrowheads="1"/>
          </p:cNvSpPr>
          <p:nvPr/>
        </p:nvSpPr>
        <p:spPr bwMode="auto">
          <a:xfrm>
            <a:off x="80453" y="47729"/>
            <a:ext cx="3161443" cy="3077766"/>
          </a:xfrm>
          <a:prstGeom prst="rect">
            <a:avLst/>
          </a:prstGeom>
          <a:ln/>
        </p:spPr>
        <p:style>
          <a:lnRef idx="2">
            <a:schemeClr val="accent2"/>
          </a:lnRef>
          <a:fillRef idx="1">
            <a:schemeClr val="lt1"/>
          </a:fillRef>
          <a:effectRef idx="0">
            <a:schemeClr val="accent2"/>
          </a:effectRef>
          <a:fontRef idx="minor">
            <a:schemeClr val="dk1"/>
          </a:fontRef>
        </p:style>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indent="-457200" eaLnBrk="1" hangingPunct="1">
              <a:spcBef>
                <a:spcPct val="0"/>
              </a:spcBef>
              <a:spcAft>
                <a:spcPts val="1200"/>
              </a:spcAft>
              <a:buFont typeface="+mj-lt"/>
              <a:buAutoNum type="arabicPeriod"/>
            </a:pPr>
            <a:r>
              <a:rPr lang="en-US" altLang="en-US" sz="2400">
                <a:solidFill>
                  <a:schemeClr val="accent2"/>
                </a:solidFill>
                <a:latin typeface="Calibri" panose="020F0502020204030204" pitchFamily="34" charset="0"/>
              </a:rPr>
              <a:t>Thể chất</a:t>
            </a:r>
          </a:p>
          <a:p>
            <a:pPr marL="457200" indent="-457200" eaLnBrk="1" hangingPunct="1">
              <a:spcBef>
                <a:spcPct val="0"/>
              </a:spcBef>
              <a:spcAft>
                <a:spcPts val="1200"/>
              </a:spcAft>
              <a:buFont typeface="+mj-lt"/>
              <a:buAutoNum type="arabicPeriod"/>
            </a:pPr>
            <a:r>
              <a:rPr lang="en-US" altLang="en-US" sz="2400">
                <a:solidFill>
                  <a:schemeClr val="accent2"/>
                </a:solidFill>
                <a:latin typeface="Calibri" panose="020F0502020204030204" pitchFamily="34" charset="0"/>
              </a:rPr>
              <a:t>Vận động (thô, tinh)</a:t>
            </a:r>
          </a:p>
          <a:p>
            <a:pPr marL="457200" indent="-457200" eaLnBrk="1" hangingPunct="1">
              <a:spcBef>
                <a:spcPct val="0"/>
              </a:spcBef>
              <a:spcAft>
                <a:spcPts val="1200"/>
              </a:spcAft>
              <a:buFont typeface="+mj-lt"/>
              <a:buAutoNum type="arabicPeriod"/>
            </a:pPr>
            <a:r>
              <a:rPr lang="en-US" altLang="en-US" sz="2400">
                <a:solidFill>
                  <a:schemeClr val="accent2"/>
                </a:solidFill>
                <a:latin typeface="Calibri" panose="020F0502020204030204" pitchFamily="34" charset="0"/>
              </a:rPr>
              <a:t>Ngôn ngữ</a:t>
            </a:r>
          </a:p>
          <a:p>
            <a:pPr marL="457200" indent="-457200" eaLnBrk="1" hangingPunct="1">
              <a:spcBef>
                <a:spcPct val="0"/>
              </a:spcBef>
              <a:spcAft>
                <a:spcPts val="1200"/>
              </a:spcAft>
              <a:buFont typeface="+mj-lt"/>
              <a:buAutoNum type="arabicPeriod"/>
            </a:pPr>
            <a:r>
              <a:rPr lang="en-US" altLang="en-US" sz="2400">
                <a:solidFill>
                  <a:schemeClr val="accent2"/>
                </a:solidFill>
                <a:latin typeface="Calibri" panose="020F0502020204030204" pitchFamily="34" charset="0"/>
              </a:rPr>
              <a:t>Hành vi</a:t>
            </a:r>
          </a:p>
          <a:p>
            <a:pPr marL="457200" indent="-457200" eaLnBrk="1" hangingPunct="1">
              <a:spcBef>
                <a:spcPct val="0"/>
              </a:spcBef>
              <a:spcAft>
                <a:spcPts val="1200"/>
              </a:spcAft>
              <a:buFont typeface="+mj-lt"/>
              <a:buAutoNum type="arabicPeriod"/>
            </a:pPr>
            <a:r>
              <a:rPr lang="en-US" altLang="en-US" sz="2400">
                <a:solidFill>
                  <a:schemeClr val="accent2"/>
                </a:solidFill>
                <a:latin typeface="Calibri" panose="020F0502020204030204" pitchFamily="34" charset="0"/>
              </a:rPr>
              <a:t>Giao tiếp xã hội</a:t>
            </a:r>
          </a:p>
          <a:p>
            <a:pPr marL="457200" indent="-457200" eaLnBrk="1" hangingPunct="1">
              <a:spcBef>
                <a:spcPct val="0"/>
              </a:spcBef>
              <a:spcAft>
                <a:spcPts val="1200"/>
              </a:spcAft>
              <a:buFont typeface="+mj-lt"/>
              <a:buAutoNum type="arabicPeriod"/>
            </a:pPr>
            <a:r>
              <a:rPr lang="en-US" altLang="en-US" sz="2400">
                <a:solidFill>
                  <a:schemeClr val="accent2"/>
                </a:solidFill>
                <a:latin typeface="Calibri" panose="020F0502020204030204" pitchFamily="34" charset="0"/>
              </a:rPr>
              <a:t>Khả năng tư duy…</a:t>
            </a:r>
          </a:p>
        </p:txBody>
      </p:sp>
      <p:sp>
        <p:nvSpPr>
          <p:cNvPr id="6" name="Rectangle 5">
            <a:extLst>
              <a:ext uri="{FF2B5EF4-FFF2-40B4-BE49-F238E27FC236}">
                <a16:creationId xmlns:a16="http://schemas.microsoft.com/office/drawing/2014/main" id="{08A1D7CB-258C-4167-ABD1-1FAB1F4A4BCE}"/>
              </a:ext>
            </a:extLst>
          </p:cNvPr>
          <p:cNvSpPr/>
          <p:nvPr/>
        </p:nvSpPr>
        <p:spPr>
          <a:xfrm>
            <a:off x="3352800" y="88427"/>
            <a:ext cx="5718928" cy="1774588"/>
          </a:xfrm>
          <a:prstGeom prst="rect">
            <a:avLst/>
          </a:prstGeom>
        </p:spPr>
        <p:txBody>
          <a:bodyPr wrap="square">
            <a:spAutoFit/>
          </a:bodyPr>
          <a:lstStyle/>
          <a:p>
            <a:pPr marL="285750" marR="0" lvl="0" indent="-285750" algn="just">
              <a:lnSpc>
                <a:spcPct val="115000"/>
              </a:lnSpc>
              <a:spcBef>
                <a:spcPts val="0"/>
              </a:spcBef>
              <a:spcAft>
                <a:spcPts val="0"/>
              </a:spcAft>
              <a:buSzPts val="1200"/>
              <a:buFont typeface="Arial" panose="020B0604020202020204" pitchFamily="34" charset="0"/>
              <a:buChar char="•"/>
            </a:pPr>
            <a:r>
              <a:rPr lang="en-US" sz="1600">
                <a:solidFill>
                  <a:srgbClr val="00B050"/>
                </a:solidFill>
                <a:latin typeface="Calibri" panose="020F0502020204030204" pitchFamily="34" charset="0"/>
                <a:ea typeface="Times New Roman" panose="02020603050405020304" pitchFamily="18" charset="0"/>
              </a:rPr>
              <a:t>RL phát triển ở đây chủ yếu </a:t>
            </a:r>
            <a:r>
              <a:rPr lang="vi-VN" sz="1600">
                <a:solidFill>
                  <a:srgbClr val="00B050"/>
                </a:solidFill>
                <a:latin typeface="Calibri" panose="020F0502020204030204" pitchFamily="34" charset="0"/>
                <a:ea typeface="Times New Roman" panose="02020603050405020304" pitchFamily="18" charset="0"/>
              </a:rPr>
              <a:t>là </a:t>
            </a:r>
            <a:r>
              <a:rPr lang="en-US" sz="1600">
                <a:solidFill>
                  <a:srgbClr val="00B050"/>
                </a:solidFill>
                <a:latin typeface="Calibri" panose="020F0502020204030204" pitchFamily="34" charset="0"/>
                <a:ea typeface="Times New Roman" panose="02020603050405020304" pitchFamily="18" charset="0"/>
              </a:rPr>
              <a:t>“chậm”, trừ một số ít “nhanh” bất thường, </a:t>
            </a:r>
            <a:r>
              <a:rPr lang="vi-VN" sz="1600">
                <a:solidFill>
                  <a:srgbClr val="00B050"/>
                </a:solidFill>
                <a:latin typeface="Calibri" panose="020F0502020204030204" pitchFamily="34" charset="0"/>
                <a:ea typeface="Times New Roman" panose="02020603050405020304" pitchFamily="18" charset="0"/>
              </a:rPr>
              <a:t>vd. </a:t>
            </a:r>
            <a:r>
              <a:rPr lang="en-US" sz="1600">
                <a:solidFill>
                  <a:srgbClr val="00B050"/>
                </a:solidFill>
                <a:latin typeface="Calibri" panose="020F0502020204030204" pitchFamily="34" charset="0"/>
                <a:ea typeface="Times New Roman" panose="02020603050405020304" pitchFamily="18" charset="0"/>
              </a:rPr>
              <a:t>2</a:t>
            </a:r>
            <a:r>
              <a:rPr lang="vi-VN" sz="1600">
                <a:solidFill>
                  <a:srgbClr val="00B050"/>
                </a:solidFill>
                <a:latin typeface="Calibri" panose="020F0502020204030204" pitchFamily="34" charset="0"/>
                <a:ea typeface="Times New Roman" panose="02020603050405020304" pitchFamily="18" charset="0"/>
              </a:rPr>
              <a:t>mo</a:t>
            </a:r>
            <a:r>
              <a:rPr lang="en-US" sz="1600">
                <a:solidFill>
                  <a:srgbClr val="00B050"/>
                </a:solidFill>
                <a:latin typeface="Calibri" panose="020F0502020204030204" pitchFamily="34" charset="0"/>
                <a:ea typeface="Times New Roman" panose="02020603050405020304" pitchFamily="18" charset="0"/>
              </a:rPr>
              <a:t> biết lật (⊥ 3-4 tháng)</a:t>
            </a:r>
            <a:r>
              <a:rPr lang="vi-VN" sz="1600">
                <a:solidFill>
                  <a:srgbClr val="00B050"/>
                </a:solidFill>
                <a:latin typeface="Calibri" panose="020F0502020204030204" pitchFamily="34" charset="0"/>
                <a:ea typeface="Times New Roman" panose="02020603050405020304" pitchFamily="18" charset="0"/>
              </a:rPr>
              <a:t>.</a:t>
            </a:r>
          </a:p>
          <a:p>
            <a:pPr marL="285750" marR="0" lvl="0" indent="-285750" algn="just">
              <a:lnSpc>
                <a:spcPct val="115000"/>
              </a:lnSpc>
              <a:spcBef>
                <a:spcPts val="0"/>
              </a:spcBef>
              <a:spcAft>
                <a:spcPts val="0"/>
              </a:spcAft>
              <a:buSzPts val="1200"/>
              <a:buFont typeface="Arial" panose="020B0604020202020204" pitchFamily="34" charset="0"/>
              <a:buChar char="•"/>
            </a:pPr>
            <a:r>
              <a:rPr lang="vi-VN" sz="1600">
                <a:solidFill>
                  <a:srgbClr val="00B050"/>
                </a:solidFill>
                <a:latin typeface="Calibri" panose="020F0502020204030204" pitchFamily="34" charset="0"/>
                <a:ea typeface="Times New Roman" panose="02020603050405020304" pitchFamily="18" charset="0"/>
              </a:rPr>
              <a:t>Thể chất ko chỉ gồm CC, CN mà gồm toàn bộ cơ thể (điếc, mù, …) →phải đánh giá toàn diện các yếu tố. RL phát triển = RL trong quá trình phát triển, chậm hoặc ko đạt được các mốc theo kỳ vọng. Thường biểu hiện rõ trước khi đến tuổi đi học.</a:t>
            </a:r>
          </a:p>
        </p:txBody>
      </p:sp>
      <p:grpSp>
        <p:nvGrpSpPr>
          <p:cNvPr id="7" name="Group 6">
            <a:extLst>
              <a:ext uri="{FF2B5EF4-FFF2-40B4-BE49-F238E27FC236}">
                <a16:creationId xmlns:a16="http://schemas.microsoft.com/office/drawing/2014/main" id="{9FB8F78F-CC1F-4DB4-A295-14C707174995}"/>
              </a:ext>
            </a:extLst>
          </p:cNvPr>
          <p:cNvGrpSpPr/>
          <p:nvPr/>
        </p:nvGrpSpPr>
        <p:grpSpPr>
          <a:xfrm>
            <a:off x="2502602" y="3764572"/>
            <a:ext cx="2362200" cy="2004244"/>
            <a:chOff x="2590800" y="3176972"/>
            <a:chExt cx="2362200" cy="2004244"/>
          </a:xfrm>
        </p:grpSpPr>
        <p:grpSp>
          <p:nvGrpSpPr>
            <p:cNvPr id="2" name="Group 1">
              <a:extLst>
                <a:ext uri="{FF2B5EF4-FFF2-40B4-BE49-F238E27FC236}">
                  <a16:creationId xmlns:a16="http://schemas.microsoft.com/office/drawing/2014/main" id="{5A30C5F8-BE78-481B-9452-57180B16E0DA}"/>
                </a:ext>
              </a:extLst>
            </p:cNvPr>
            <p:cNvGrpSpPr/>
            <p:nvPr/>
          </p:nvGrpSpPr>
          <p:grpSpPr>
            <a:xfrm>
              <a:off x="2590800" y="3492500"/>
              <a:ext cx="2362200" cy="1688716"/>
              <a:chOff x="2590800" y="3492500"/>
              <a:chExt cx="2362200" cy="1688716"/>
            </a:xfrm>
          </p:grpSpPr>
          <p:pic>
            <p:nvPicPr>
              <p:cNvPr id="6147" name="Picture 3">
                <a:extLst>
                  <a:ext uri="{FF2B5EF4-FFF2-40B4-BE49-F238E27FC236}">
                    <a16:creationId xmlns:a16="http://schemas.microsoft.com/office/drawing/2014/main" id="{C4FAEA0F-2D7A-4497-BE7A-AD26FC805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4"/>
              <a:stretch>
                <a:fillRect/>
              </a:stretch>
            </p:blipFill>
            <p:spPr bwMode="auto">
              <a:xfrm>
                <a:off x="2590800" y="3492500"/>
                <a:ext cx="2362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5" name="Text Box 13">
                <a:extLst>
                  <a:ext uri="{FF2B5EF4-FFF2-40B4-BE49-F238E27FC236}">
                    <a16:creationId xmlns:a16="http://schemas.microsoft.com/office/drawing/2014/main" id="{33CEA0CF-E116-4C96-B15A-D01B363C3DCA}"/>
                  </a:ext>
                </a:extLst>
              </p:cNvPr>
              <p:cNvSpPr txBox="1">
                <a:spLocks noChangeArrowheads="1"/>
              </p:cNvSpPr>
              <p:nvPr/>
            </p:nvSpPr>
            <p:spPr bwMode="auto">
              <a:xfrm>
                <a:off x="3217255" y="4781106"/>
                <a:ext cx="9717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rgbClr val="FF0000"/>
                    </a:solidFill>
                    <a:latin typeface="Calibri" panose="020F0502020204030204" pitchFamily="34" charset="0"/>
                  </a:rPr>
                  <a:t>6 tháng</a:t>
                </a:r>
              </a:p>
            </p:txBody>
          </p:sp>
        </p:grpSp>
        <p:sp>
          <p:nvSpPr>
            <p:cNvPr id="17" name="Text Box 13">
              <a:extLst>
                <a:ext uri="{FF2B5EF4-FFF2-40B4-BE49-F238E27FC236}">
                  <a16:creationId xmlns:a16="http://schemas.microsoft.com/office/drawing/2014/main" id="{7EAE78D4-047B-405E-A8E7-C6966F908DF2}"/>
                </a:ext>
              </a:extLst>
            </p:cNvPr>
            <p:cNvSpPr txBox="1">
              <a:spLocks noChangeArrowheads="1"/>
            </p:cNvSpPr>
            <p:nvPr/>
          </p:nvSpPr>
          <p:spPr bwMode="auto">
            <a:xfrm>
              <a:off x="3187920" y="3176972"/>
              <a:ext cx="9717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chemeClr val="accent2">
                      <a:lumMod val="50000"/>
                    </a:schemeClr>
                  </a:solidFill>
                  <a:latin typeface="Calibri" panose="020F0502020204030204" pitchFamily="34" charset="0"/>
                </a:rPr>
                <a:t>3 tháng</a:t>
              </a:r>
            </a:p>
          </p:txBody>
        </p:sp>
      </p:grpSp>
      <p:grpSp>
        <p:nvGrpSpPr>
          <p:cNvPr id="8" name="Group 7">
            <a:extLst>
              <a:ext uri="{FF2B5EF4-FFF2-40B4-BE49-F238E27FC236}">
                <a16:creationId xmlns:a16="http://schemas.microsoft.com/office/drawing/2014/main" id="{25B88F82-9D8E-4861-B305-0705D2B28DA3}"/>
              </a:ext>
            </a:extLst>
          </p:cNvPr>
          <p:cNvGrpSpPr/>
          <p:nvPr/>
        </p:nvGrpSpPr>
        <p:grpSpPr>
          <a:xfrm>
            <a:off x="71995" y="5253371"/>
            <a:ext cx="2667000" cy="1469337"/>
            <a:chOff x="152400" y="4584038"/>
            <a:chExt cx="2667000" cy="1469337"/>
          </a:xfrm>
        </p:grpSpPr>
        <p:grpSp>
          <p:nvGrpSpPr>
            <p:cNvPr id="3" name="Group 2">
              <a:extLst>
                <a:ext uri="{FF2B5EF4-FFF2-40B4-BE49-F238E27FC236}">
                  <a16:creationId xmlns:a16="http://schemas.microsoft.com/office/drawing/2014/main" id="{D76BA80B-45FE-4DA5-9462-A76F865BE7B9}"/>
                </a:ext>
              </a:extLst>
            </p:cNvPr>
            <p:cNvGrpSpPr/>
            <p:nvPr/>
          </p:nvGrpSpPr>
          <p:grpSpPr>
            <a:xfrm>
              <a:off x="152400" y="4884738"/>
              <a:ext cx="2667000" cy="1168637"/>
              <a:chOff x="152400" y="4884738"/>
              <a:chExt cx="2667000" cy="1168637"/>
            </a:xfrm>
          </p:grpSpPr>
          <p:pic>
            <p:nvPicPr>
              <p:cNvPr id="6148" name="Picture 4">
                <a:extLst>
                  <a:ext uri="{FF2B5EF4-FFF2-40B4-BE49-F238E27FC236}">
                    <a16:creationId xmlns:a16="http://schemas.microsoft.com/office/drawing/2014/main" id="{C17C3BCA-E80E-4E5B-BE02-D2D9A0068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3"/>
              <a:stretch>
                <a:fillRect/>
              </a:stretch>
            </p:blipFill>
            <p:spPr bwMode="auto">
              <a:xfrm>
                <a:off x="152400" y="4884738"/>
                <a:ext cx="2667000"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1" name="Text Box 9">
                <a:extLst>
                  <a:ext uri="{FF2B5EF4-FFF2-40B4-BE49-F238E27FC236}">
                    <a16:creationId xmlns:a16="http://schemas.microsoft.com/office/drawing/2014/main" id="{FFD6C14E-290B-4AF8-9E2E-9038A53FB1D3}"/>
                  </a:ext>
                </a:extLst>
              </p:cNvPr>
              <p:cNvSpPr txBox="1">
                <a:spLocks noChangeArrowheads="1"/>
              </p:cNvSpPr>
              <p:nvPr/>
            </p:nvSpPr>
            <p:spPr bwMode="auto">
              <a:xfrm>
                <a:off x="931863" y="5684043"/>
                <a:ext cx="8627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Calibri" panose="020F0502020204030204" pitchFamily="34" charset="0"/>
                  </a:rPr>
                  <a:t>Sơ sinh</a:t>
                </a:r>
              </a:p>
            </p:txBody>
          </p:sp>
        </p:grpSp>
        <p:sp>
          <p:nvSpPr>
            <p:cNvPr id="19" name="Text Box 13">
              <a:extLst>
                <a:ext uri="{FF2B5EF4-FFF2-40B4-BE49-F238E27FC236}">
                  <a16:creationId xmlns:a16="http://schemas.microsoft.com/office/drawing/2014/main" id="{8F47EF67-7D00-449C-86DA-A8C21D176273}"/>
                </a:ext>
              </a:extLst>
            </p:cNvPr>
            <p:cNvSpPr txBox="1">
              <a:spLocks noChangeArrowheads="1"/>
            </p:cNvSpPr>
            <p:nvPr/>
          </p:nvSpPr>
          <p:spPr bwMode="auto">
            <a:xfrm>
              <a:off x="858282" y="4584038"/>
              <a:ext cx="9396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vi-VN" altLang="en-US" sz="2000">
                  <a:solidFill>
                    <a:schemeClr val="accent2">
                      <a:lumMod val="50000"/>
                    </a:schemeClr>
                  </a:solidFill>
                  <a:latin typeface="Calibri" panose="020F0502020204030204" pitchFamily="34" charset="0"/>
                </a:rPr>
                <a:t>Sơ sinh</a:t>
              </a:r>
              <a:endParaRPr lang="en-US" altLang="en-US" sz="2000">
                <a:solidFill>
                  <a:schemeClr val="accent2">
                    <a:lumMod val="50000"/>
                  </a:schemeClr>
                </a:solidFill>
                <a:latin typeface="Calibri" panose="020F0502020204030204" pitchFamily="34" charset="0"/>
              </a:endParaRPr>
            </a:p>
          </p:txBody>
        </p:sp>
      </p:grpSp>
      <p:grpSp>
        <p:nvGrpSpPr>
          <p:cNvPr id="9" name="Group 8">
            <a:extLst>
              <a:ext uri="{FF2B5EF4-FFF2-40B4-BE49-F238E27FC236}">
                <a16:creationId xmlns:a16="http://schemas.microsoft.com/office/drawing/2014/main" id="{3FDA13F4-79F0-4981-B503-BC489AAA2008}"/>
              </a:ext>
            </a:extLst>
          </p:cNvPr>
          <p:cNvGrpSpPr/>
          <p:nvPr/>
        </p:nvGrpSpPr>
        <p:grpSpPr>
          <a:xfrm>
            <a:off x="5005213" y="3017309"/>
            <a:ext cx="2286000" cy="2233314"/>
            <a:chOff x="5029200" y="2109143"/>
            <a:chExt cx="2286000" cy="2233314"/>
          </a:xfrm>
        </p:grpSpPr>
        <p:grpSp>
          <p:nvGrpSpPr>
            <p:cNvPr id="4" name="Group 3">
              <a:extLst>
                <a:ext uri="{FF2B5EF4-FFF2-40B4-BE49-F238E27FC236}">
                  <a16:creationId xmlns:a16="http://schemas.microsoft.com/office/drawing/2014/main" id="{86514379-5B47-44B1-852E-6DBC52806729}"/>
                </a:ext>
              </a:extLst>
            </p:cNvPr>
            <p:cNvGrpSpPr/>
            <p:nvPr/>
          </p:nvGrpSpPr>
          <p:grpSpPr>
            <a:xfrm>
              <a:off x="5029200" y="2463800"/>
              <a:ext cx="2286000" cy="1878657"/>
              <a:chOff x="5029200" y="2463800"/>
              <a:chExt cx="2286000" cy="1878657"/>
            </a:xfrm>
          </p:grpSpPr>
          <p:pic>
            <p:nvPicPr>
              <p:cNvPr id="6149" name="Picture 6">
                <a:extLst>
                  <a:ext uri="{FF2B5EF4-FFF2-40B4-BE49-F238E27FC236}">
                    <a16:creationId xmlns:a16="http://schemas.microsoft.com/office/drawing/2014/main" id="{395B7300-CFA4-415F-8616-F5A9D8CAA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463800"/>
                <a:ext cx="2286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006" name="Text Box 14">
                <a:extLst>
                  <a:ext uri="{FF2B5EF4-FFF2-40B4-BE49-F238E27FC236}">
                    <a16:creationId xmlns:a16="http://schemas.microsoft.com/office/drawing/2014/main" id="{7C2EB4D0-7C7D-497A-8093-2DB9D4CA3B89}"/>
                  </a:ext>
                </a:extLst>
              </p:cNvPr>
              <p:cNvSpPr txBox="1">
                <a:spLocks noChangeArrowheads="1"/>
              </p:cNvSpPr>
              <p:nvPr/>
            </p:nvSpPr>
            <p:spPr bwMode="auto">
              <a:xfrm>
                <a:off x="5631156" y="3973125"/>
                <a:ext cx="10118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Calibri" panose="020F0502020204030204" pitchFamily="34" charset="0"/>
                  </a:rPr>
                  <a:t>12 tháng</a:t>
                </a:r>
              </a:p>
            </p:txBody>
          </p:sp>
        </p:grpSp>
        <p:sp>
          <p:nvSpPr>
            <p:cNvPr id="21" name="Text Box 13">
              <a:extLst>
                <a:ext uri="{FF2B5EF4-FFF2-40B4-BE49-F238E27FC236}">
                  <a16:creationId xmlns:a16="http://schemas.microsoft.com/office/drawing/2014/main" id="{8E56979D-11A5-4696-BDB1-35126C2DB0A6}"/>
                </a:ext>
              </a:extLst>
            </p:cNvPr>
            <p:cNvSpPr txBox="1">
              <a:spLocks noChangeArrowheads="1"/>
            </p:cNvSpPr>
            <p:nvPr/>
          </p:nvSpPr>
          <p:spPr bwMode="auto">
            <a:xfrm>
              <a:off x="5652666" y="2109143"/>
              <a:ext cx="9717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vi-VN" altLang="en-US" sz="2000">
                  <a:solidFill>
                    <a:schemeClr val="accent2">
                      <a:lumMod val="50000"/>
                    </a:schemeClr>
                  </a:solidFill>
                  <a:latin typeface="Calibri" panose="020F0502020204030204" pitchFamily="34" charset="0"/>
                </a:rPr>
                <a:t>6</a:t>
              </a:r>
              <a:r>
                <a:rPr lang="en-US" altLang="en-US" sz="2000">
                  <a:solidFill>
                    <a:schemeClr val="accent2">
                      <a:lumMod val="50000"/>
                    </a:schemeClr>
                  </a:solidFill>
                  <a:latin typeface="Calibri" panose="020F0502020204030204" pitchFamily="34" charset="0"/>
                </a:rPr>
                <a:t> tháng</a:t>
              </a:r>
            </a:p>
          </p:txBody>
        </p:sp>
      </p:grpSp>
      <p:grpSp>
        <p:nvGrpSpPr>
          <p:cNvPr id="10" name="Group 9">
            <a:extLst>
              <a:ext uri="{FF2B5EF4-FFF2-40B4-BE49-F238E27FC236}">
                <a16:creationId xmlns:a16="http://schemas.microsoft.com/office/drawing/2014/main" id="{99E634E1-7B1C-4170-B96E-22F8E6518908}"/>
              </a:ext>
            </a:extLst>
          </p:cNvPr>
          <p:cNvGrpSpPr/>
          <p:nvPr/>
        </p:nvGrpSpPr>
        <p:grpSpPr>
          <a:xfrm>
            <a:off x="7359508" y="2101243"/>
            <a:ext cx="1506538" cy="3112562"/>
            <a:chOff x="7391400" y="1206070"/>
            <a:chExt cx="1506538" cy="3112562"/>
          </a:xfrm>
        </p:grpSpPr>
        <p:grpSp>
          <p:nvGrpSpPr>
            <p:cNvPr id="5" name="Group 4">
              <a:extLst>
                <a:ext uri="{FF2B5EF4-FFF2-40B4-BE49-F238E27FC236}">
                  <a16:creationId xmlns:a16="http://schemas.microsoft.com/office/drawing/2014/main" id="{739B1C11-297B-4E72-882D-DD67DEBC674F}"/>
                </a:ext>
              </a:extLst>
            </p:cNvPr>
            <p:cNvGrpSpPr/>
            <p:nvPr/>
          </p:nvGrpSpPr>
          <p:grpSpPr>
            <a:xfrm>
              <a:off x="7391400" y="1406125"/>
              <a:ext cx="1506538" cy="2912507"/>
              <a:chOff x="7391400" y="990600"/>
              <a:chExt cx="1506538" cy="2912507"/>
            </a:xfrm>
          </p:grpSpPr>
          <p:pic>
            <p:nvPicPr>
              <p:cNvPr id="6150" name="Picture 7">
                <a:extLst>
                  <a:ext uri="{FF2B5EF4-FFF2-40B4-BE49-F238E27FC236}">
                    <a16:creationId xmlns:a16="http://schemas.microsoft.com/office/drawing/2014/main" id="{83541D20-5C96-4501-B5E5-BF78549812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1400" y="990600"/>
                <a:ext cx="1506538"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007" name="Text Box 15">
                <a:extLst>
                  <a:ext uri="{FF2B5EF4-FFF2-40B4-BE49-F238E27FC236}">
                    <a16:creationId xmlns:a16="http://schemas.microsoft.com/office/drawing/2014/main" id="{09FCADC8-F262-4687-9A90-81149AB6FEDD}"/>
                  </a:ext>
                </a:extLst>
              </p:cNvPr>
              <p:cNvSpPr txBox="1">
                <a:spLocks noChangeArrowheads="1"/>
              </p:cNvSpPr>
              <p:nvPr/>
            </p:nvSpPr>
            <p:spPr bwMode="auto">
              <a:xfrm>
                <a:off x="7436783" y="3533775"/>
                <a:ext cx="10118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Calibri" panose="020F0502020204030204" pitchFamily="34" charset="0"/>
                  </a:rPr>
                  <a:t>18 tháng</a:t>
                </a:r>
              </a:p>
            </p:txBody>
          </p:sp>
        </p:grpSp>
        <p:sp>
          <p:nvSpPr>
            <p:cNvPr id="23" name="Text Box 13">
              <a:extLst>
                <a:ext uri="{FF2B5EF4-FFF2-40B4-BE49-F238E27FC236}">
                  <a16:creationId xmlns:a16="http://schemas.microsoft.com/office/drawing/2014/main" id="{616A8766-BFA9-4C63-9C59-97009AD4F62B}"/>
                </a:ext>
              </a:extLst>
            </p:cNvPr>
            <p:cNvSpPr txBox="1">
              <a:spLocks noChangeArrowheads="1"/>
            </p:cNvSpPr>
            <p:nvPr/>
          </p:nvSpPr>
          <p:spPr bwMode="auto">
            <a:xfrm>
              <a:off x="7625135" y="1206070"/>
              <a:ext cx="11015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vi-VN" altLang="en-US" sz="2000">
                  <a:solidFill>
                    <a:schemeClr val="accent2">
                      <a:lumMod val="50000"/>
                    </a:schemeClr>
                  </a:solidFill>
                  <a:latin typeface="Calibri" panose="020F0502020204030204" pitchFamily="34" charset="0"/>
                </a:rPr>
                <a:t>10</a:t>
              </a:r>
              <a:r>
                <a:rPr lang="en-US" altLang="en-US" sz="2000">
                  <a:solidFill>
                    <a:schemeClr val="accent2">
                      <a:lumMod val="50000"/>
                    </a:schemeClr>
                  </a:solidFill>
                  <a:latin typeface="Calibri" panose="020F0502020204030204" pitchFamily="34" charset="0"/>
                </a:rPr>
                <a:t> tháng</a:t>
              </a:r>
            </a:p>
          </p:txBody>
        </p:sp>
      </p:grpSp>
      <p:sp>
        <p:nvSpPr>
          <p:cNvPr id="25" name="Text Box 13">
            <a:extLst>
              <a:ext uri="{FF2B5EF4-FFF2-40B4-BE49-F238E27FC236}">
                <a16:creationId xmlns:a16="http://schemas.microsoft.com/office/drawing/2014/main" id="{C79F9EDF-8A34-4283-BB55-9C674CE8F384}"/>
              </a:ext>
            </a:extLst>
          </p:cNvPr>
          <p:cNvSpPr txBox="1">
            <a:spLocks noChangeArrowheads="1"/>
          </p:cNvSpPr>
          <p:nvPr/>
        </p:nvSpPr>
        <p:spPr bwMode="auto">
          <a:xfrm>
            <a:off x="102415" y="3209833"/>
            <a:ext cx="408938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vi-VN" altLang="en-US" sz="1800">
                <a:solidFill>
                  <a:schemeClr val="accent2">
                    <a:lumMod val="50000"/>
                  </a:schemeClr>
                </a:solidFill>
                <a:latin typeface="Calibri" panose="020F0502020204030204" pitchFamily="34" charset="0"/>
              </a:rPr>
              <a:t>Làm được lúc màu xanh là bình thường</a:t>
            </a:r>
          </a:p>
          <a:p>
            <a:pPr eaLnBrk="1" hangingPunct="1">
              <a:spcBef>
                <a:spcPct val="0"/>
              </a:spcBef>
              <a:buFontTx/>
              <a:buNone/>
            </a:pPr>
            <a:r>
              <a:rPr lang="vi-VN" altLang="en-US" sz="1800">
                <a:solidFill>
                  <a:srgbClr val="C00000"/>
                </a:solidFill>
                <a:latin typeface="Calibri" panose="020F0502020204030204" pitchFamily="34" charset="0"/>
              </a:rPr>
              <a:t>Tới màu đỏ chưa làm được là bất thường</a:t>
            </a:r>
          </a:p>
          <a:p>
            <a:pPr eaLnBrk="1" hangingPunct="1">
              <a:spcBef>
                <a:spcPct val="0"/>
              </a:spcBef>
              <a:buFontTx/>
              <a:buNone/>
            </a:pPr>
            <a:r>
              <a:rPr lang="vi-VN" altLang="en-US" sz="1800">
                <a:solidFill>
                  <a:srgbClr val="C00000"/>
                </a:solidFill>
                <a:latin typeface="Calibri" panose="020F0502020204030204" pitchFamily="34" charset="0"/>
              </a:rPr>
              <a:t>(mẹo là ≈ x2 bình thường)</a:t>
            </a:r>
            <a:endParaRPr lang="en-US" altLang="en-US" sz="1800">
              <a:solidFill>
                <a:srgbClr val="C00000"/>
              </a:solidFill>
              <a:latin typeface="Calibri" panose="020F0502020204030204" pitchFamily="34" charset="0"/>
            </a:endParaRPr>
          </a:p>
        </p:txBody>
      </p:sp>
      <p:sp>
        <p:nvSpPr>
          <p:cNvPr id="11" name="Rectangle 10">
            <a:extLst>
              <a:ext uri="{FF2B5EF4-FFF2-40B4-BE49-F238E27FC236}">
                <a16:creationId xmlns:a16="http://schemas.microsoft.com/office/drawing/2014/main" id="{A15F6424-B9CA-414C-9A1C-E502447C3840}"/>
              </a:ext>
            </a:extLst>
          </p:cNvPr>
          <p:cNvSpPr/>
          <p:nvPr/>
        </p:nvSpPr>
        <p:spPr>
          <a:xfrm>
            <a:off x="3540777" y="2159054"/>
            <a:ext cx="3961397" cy="584775"/>
          </a:xfrm>
          <a:prstGeom prst="rect">
            <a:avLst/>
          </a:prstGeom>
        </p:spPr>
        <p:txBody>
          <a:bodyPr wrap="square">
            <a:spAutoFit/>
          </a:bodyPr>
          <a:lstStyle/>
          <a:p>
            <a:r>
              <a:rPr lang="vi-VN" sz="1600">
                <a:solidFill>
                  <a:srgbClr val="C00000"/>
                </a:solidFill>
                <a:latin typeface="Calibri" panose="020F0502020204030204" pitchFamily="34" charset="0"/>
              </a:rPr>
              <a:t>CC, CN chỉ nói được về TĂNG TRƯỞNG (về lượng) ≠ PHÁT TRIỂN (về chất)</a:t>
            </a:r>
            <a:endParaRPr lang="en-US" sz="1600">
              <a:solidFill>
                <a:srgbClr val="C00000"/>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008"/>
                                        </p:tgtEl>
                                        <p:attrNameLst>
                                          <p:attrName>style.visibility</p:attrName>
                                        </p:attrNameLst>
                                      </p:cBhvr>
                                      <p:to>
                                        <p:strVal val="visible"/>
                                      </p:to>
                                    </p:set>
                                    <p:anim calcmode="lin" valueType="num">
                                      <p:cBhvr additive="base">
                                        <p:cTn id="7" dur="500" fill="hold"/>
                                        <p:tgtEl>
                                          <p:spTgt spid="85008"/>
                                        </p:tgtEl>
                                        <p:attrNameLst>
                                          <p:attrName>ppt_x</p:attrName>
                                        </p:attrNameLst>
                                      </p:cBhvr>
                                      <p:tavLst>
                                        <p:tav tm="0">
                                          <p:val>
                                            <p:strVal val="#ppt_x"/>
                                          </p:val>
                                        </p:tav>
                                        <p:tav tm="100000">
                                          <p:val>
                                            <p:strVal val="#ppt_x"/>
                                          </p:val>
                                        </p:tav>
                                      </p:tavLst>
                                    </p:anim>
                                    <p:anim calcmode="lin" valueType="num">
                                      <p:cBhvr additive="base">
                                        <p:cTn id="8" dur="500" fill="hold"/>
                                        <p:tgtEl>
                                          <p:spTgt spid="850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61261C6-785E-4436-8FA0-0F167DB3C284}"/>
              </a:ext>
            </a:extLst>
          </p:cNvPr>
          <p:cNvSpPr>
            <a:spLocks noGrp="1" noChangeArrowheads="1"/>
          </p:cNvSpPr>
          <p:nvPr>
            <p:ph type="title"/>
          </p:nvPr>
        </p:nvSpPr>
        <p:spPr/>
        <p:txBody>
          <a:bodyPr/>
          <a:lstStyle/>
          <a:p>
            <a:r>
              <a:rPr lang="en-US" altLang="en-US">
                <a:solidFill>
                  <a:schemeClr val="accent2"/>
                </a:solidFill>
              </a:rPr>
              <a:t>Ca lâm sàng 2</a:t>
            </a:r>
          </a:p>
        </p:txBody>
      </p:sp>
      <p:sp>
        <p:nvSpPr>
          <p:cNvPr id="162819" name="Rectangle 3">
            <a:extLst>
              <a:ext uri="{FF2B5EF4-FFF2-40B4-BE49-F238E27FC236}">
                <a16:creationId xmlns:a16="http://schemas.microsoft.com/office/drawing/2014/main" id="{8556AACB-2C9E-4A33-BA00-0818F37FDCB6}"/>
              </a:ext>
            </a:extLst>
          </p:cNvPr>
          <p:cNvSpPr>
            <a:spLocks noGrp="1" noChangeArrowheads="1"/>
          </p:cNvSpPr>
          <p:nvPr>
            <p:ph idx="1"/>
          </p:nvPr>
        </p:nvSpPr>
        <p:spPr/>
        <p:txBody>
          <a:bodyPr/>
          <a:lstStyle/>
          <a:p>
            <a:pPr>
              <a:lnSpc>
                <a:spcPct val="150000"/>
              </a:lnSpc>
            </a:pPr>
            <a:r>
              <a:rPr lang="en-US" altLang="en-US" sz="2800"/>
              <a:t>Bé trai 18 tháng tuổi đến khám định kỳ.  </a:t>
            </a:r>
          </a:p>
          <a:p>
            <a:pPr>
              <a:lnSpc>
                <a:spcPct val="150000"/>
              </a:lnSpc>
            </a:pPr>
            <a:r>
              <a:rPr lang="en-US" altLang="en-US" sz="2800"/>
              <a:t>Mẹ lo vì bé chỉ nói “mum mum”, “baba” và “mama”.  </a:t>
            </a:r>
          </a:p>
          <a:p>
            <a:pPr>
              <a:lnSpc>
                <a:spcPct val="150000"/>
              </a:lnSpc>
            </a:pPr>
            <a:r>
              <a:rPr lang="en-US" altLang="en-US" sz="2800"/>
              <a:t>Ngoài ra vẫn chưa nói một từ nào khác.  </a:t>
            </a:r>
          </a:p>
          <a:p>
            <a:pPr>
              <a:lnSpc>
                <a:spcPct val="150000"/>
              </a:lnSpc>
            </a:pPr>
            <a:r>
              <a:rPr lang="en-US" altLang="en-US" sz="2800">
                <a:solidFill>
                  <a:srgbClr val="FF0000"/>
                </a:solidFill>
              </a:rPr>
              <a:t>Mẹ bé muốn biết liệu bé có bình thường không?</a:t>
            </a:r>
          </a:p>
          <a:p>
            <a:pPr>
              <a:lnSpc>
                <a:spcPct val="150000"/>
              </a:lnSpc>
            </a:pPr>
            <a:r>
              <a:rPr lang="en-US" altLang="en-US" sz="2800">
                <a:solidFill>
                  <a:schemeClr val="accent2"/>
                </a:solidFill>
              </a:rPr>
              <a:t>Chậm nói</a:t>
            </a:r>
          </a:p>
          <a:p>
            <a:pPr lvl="1">
              <a:lnSpc>
                <a:spcPct val="150000"/>
              </a:lnSpc>
            </a:pPr>
            <a:r>
              <a:rPr lang="en-US" altLang="en-US" sz="2400">
                <a:solidFill>
                  <a:schemeClr val="accent2"/>
                </a:solidFill>
              </a:rPr>
              <a:t>(Denver II: vận động thô và tinh tế, ngôn ngữ, xã hội )</a:t>
            </a:r>
          </a:p>
          <a:p>
            <a:pPr>
              <a:lnSpc>
                <a:spcPct val="150000"/>
              </a:lnSpc>
            </a:pPr>
            <a:r>
              <a:rPr lang="en-US" altLang="en-US" sz="2800">
                <a:solidFill>
                  <a:srgbClr val="FF0000"/>
                </a:solidFill>
              </a:rPr>
              <a:t>Bạn muốn biết thêm về điều gì?</a:t>
            </a:r>
          </a:p>
          <a:p>
            <a:pPr lvl="1">
              <a:lnSpc>
                <a:spcPct val="150000"/>
              </a:lnSpc>
            </a:pPr>
            <a:r>
              <a:rPr lang="en-US" altLang="en-US" sz="2400">
                <a:solidFill>
                  <a:schemeClr val="accent2"/>
                </a:solidFill>
              </a:rPr>
              <a:t>Nguyên nhân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2819">
                                            <p:txEl>
                                              <p:pRg st="4" end="4"/>
                                            </p:txEl>
                                          </p:spTgt>
                                        </p:tgtEl>
                                        <p:attrNameLst>
                                          <p:attrName>style.visibility</p:attrName>
                                        </p:attrNameLst>
                                      </p:cBhvr>
                                      <p:to>
                                        <p:strVal val="visible"/>
                                      </p:to>
                                    </p:set>
                                    <p:anim calcmode="lin" valueType="num">
                                      <p:cBhvr additive="base">
                                        <p:cTn id="7" dur="500" fill="hold"/>
                                        <p:tgtEl>
                                          <p:spTgt spid="162819">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28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2819">
                                            <p:txEl>
                                              <p:pRg st="5" end="5"/>
                                            </p:txEl>
                                          </p:spTgt>
                                        </p:tgtEl>
                                        <p:attrNameLst>
                                          <p:attrName>style.visibility</p:attrName>
                                        </p:attrNameLst>
                                      </p:cBhvr>
                                      <p:to>
                                        <p:strVal val="visible"/>
                                      </p:to>
                                    </p:set>
                                    <p:anim calcmode="lin" valueType="num">
                                      <p:cBhvr additive="base">
                                        <p:cTn id="13" dur="500" fill="hold"/>
                                        <p:tgtEl>
                                          <p:spTgt spid="162819">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28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2819">
                                            <p:txEl>
                                              <p:pRg st="6" end="6"/>
                                            </p:txEl>
                                          </p:spTgt>
                                        </p:tgtEl>
                                        <p:attrNameLst>
                                          <p:attrName>style.visibility</p:attrName>
                                        </p:attrNameLst>
                                      </p:cBhvr>
                                      <p:to>
                                        <p:strVal val="visible"/>
                                      </p:to>
                                    </p:set>
                                    <p:anim calcmode="lin" valueType="num">
                                      <p:cBhvr additive="base">
                                        <p:cTn id="19" dur="500" fill="hold"/>
                                        <p:tgtEl>
                                          <p:spTgt spid="162819">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281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2819">
                                            <p:txEl>
                                              <p:pRg st="7" end="7"/>
                                            </p:txEl>
                                          </p:spTgt>
                                        </p:tgtEl>
                                        <p:attrNameLst>
                                          <p:attrName>style.visibility</p:attrName>
                                        </p:attrNameLst>
                                      </p:cBhvr>
                                      <p:to>
                                        <p:strVal val="visible"/>
                                      </p:to>
                                    </p:set>
                                    <p:anim calcmode="lin" valueType="num">
                                      <p:cBhvr additive="base">
                                        <p:cTn id="25" dur="500" fill="hold"/>
                                        <p:tgtEl>
                                          <p:spTgt spid="162819">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281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B5E5A0C-9B12-49BC-A965-33C7D11BEB93}"/>
              </a:ext>
            </a:extLst>
          </p:cNvPr>
          <p:cNvSpPr>
            <a:spLocks noGrp="1" noChangeArrowheads="1"/>
          </p:cNvSpPr>
          <p:nvPr>
            <p:ph type="title"/>
          </p:nvPr>
        </p:nvSpPr>
        <p:spPr>
          <a:xfrm>
            <a:off x="228600" y="35689"/>
            <a:ext cx="8686800" cy="677863"/>
          </a:xfrm>
        </p:spPr>
        <p:txBody>
          <a:bodyPr/>
          <a:lstStyle/>
          <a:p>
            <a:r>
              <a:rPr lang="en-US" altLang="en-US" sz="4000">
                <a:solidFill>
                  <a:schemeClr val="accent2"/>
                </a:solidFill>
              </a:rPr>
              <a:t>Nhận diện – Nguyên nhân chậm nói</a:t>
            </a:r>
          </a:p>
        </p:txBody>
      </p:sp>
      <p:sp>
        <p:nvSpPr>
          <p:cNvPr id="22531" name="Rectangle 3">
            <a:extLst>
              <a:ext uri="{FF2B5EF4-FFF2-40B4-BE49-F238E27FC236}">
                <a16:creationId xmlns:a16="http://schemas.microsoft.com/office/drawing/2014/main" id="{78513FED-501B-45AB-B33B-3B6CFE96FF2D}"/>
              </a:ext>
            </a:extLst>
          </p:cNvPr>
          <p:cNvSpPr>
            <a:spLocks noGrp="1" noChangeArrowheads="1"/>
          </p:cNvSpPr>
          <p:nvPr>
            <p:ph idx="1"/>
          </p:nvPr>
        </p:nvSpPr>
        <p:spPr>
          <a:xfrm>
            <a:off x="114300" y="713552"/>
            <a:ext cx="8915400" cy="6108759"/>
          </a:xfrm>
        </p:spPr>
        <p:txBody>
          <a:bodyPr/>
          <a:lstStyle/>
          <a:p>
            <a:pPr>
              <a:spcBef>
                <a:spcPts val="0"/>
              </a:spcBef>
              <a:spcAft>
                <a:spcPts val="600"/>
              </a:spcAft>
            </a:pPr>
            <a:r>
              <a:rPr lang="en-US" altLang="en-US" sz="2800">
                <a:solidFill>
                  <a:schemeClr val="accent2"/>
                </a:solidFill>
                <a:highlight>
                  <a:srgbClr val="FFFF00"/>
                </a:highlight>
              </a:rPr>
              <a:t>Thiểu năng trí tuệ*</a:t>
            </a:r>
          </a:p>
          <a:p>
            <a:pPr>
              <a:spcBef>
                <a:spcPts val="0"/>
              </a:spcBef>
              <a:spcAft>
                <a:spcPts val="600"/>
              </a:spcAft>
            </a:pPr>
            <a:r>
              <a:rPr lang="en-US" altLang="en-US" sz="2800">
                <a:solidFill>
                  <a:schemeClr val="accent2"/>
                </a:solidFill>
                <a:highlight>
                  <a:srgbClr val="FFFF00"/>
                </a:highlight>
              </a:rPr>
              <a:t>Điếc / nghe kém*</a:t>
            </a:r>
          </a:p>
          <a:p>
            <a:pPr>
              <a:spcBef>
                <a:spcPts val="0"/>
              </a:spcBef>
              <a:spcAft>
                <a:spcPts val="600"/>
              </a:spcAft>
            </a:pPr>
            <a:r>
              <a:rPr lang="en-US" altLang="en-US" sz="2800">
                <a:solidFill>
                  <a:schemeClr val="accent2"/>
                </a:solidFill>
                <a:highlight>
                  <a:srgbClr val="FFFF00"/>
                </a:highlight>
              </a:rPr>
              <a:t>Trẻ nói muộn*</a:t>
            </a:r>
          </a:p>
          <a:p>
            <a:pPr>
              <a:spcBef>
                <a:spcPts val="0"/>
              </a:spcBef>
              <a:spcAft>
                <a:spcPts val="600"/>
              </a:spcAft>
            </a:pPr>
            <a:r>
              <a:rPr lang="en-US" altLang="en-US" sz="2800"/>
              <a:t>Hai ngôn ngữ</a:t>
            </a:r>
            <a:r>
              <a:rPr lang="vi-VN" altLang="en-US" sz="2800"/>
              <a:t> </a:t>
            </a:r>
            <a:r>
              <a:rPr lang="en-US" sz="1800">
                <a:solidFill>
                  <a:srgbClr val="00B050"/>
                </a:solidFill>
              </a:rPr>
              <a:t>→“có thể” thôi. Nếu nhà xài 2 ngôn ngữ</a:t>
            </a:r>
            <a:r>
              <a:rPr lang="vi-VN" sz="1800">
                <a:solidFill>
                  <a:srgbClr val="00B050"/>
                </a:solidFill>
              </a:rPr>
              <a:t> hoặc cho đi hoặc trường quốc tế</a:t>
            </a:r>
            <a:r>
              <a:rPr lang="en-US" sz="1800">
                <a:solidFill>
                  <a:srgbClr val="00B050"/>
                </a:solidFill>
              </a:rPr>
              <a:t> thì trẻ có thể thông thạo cả 2 lúc 5 tuổi. Nhưng nếu nhà xài toàn tiếng Việt nhưng bắt trẻ nghe toàn tiếng Anh →</a:t>
            </a:r>
            <a:r>
              <a:rPr lang="vi-VN" sz="1800">
                <a:solidFill>
                  <a:srgbClr val="00B050"/>
                </a:solidFill>
              </a:rPr>
              <a:t>ko</a:t>
            </a:r>
            <a:r>
              <a:rPr lang="en-US" sz="1800">
                <a:solidFill>
                  <a:srgbClr val="00B050"/>
                </a:solidFill>
              </a:rPr>
              <a:t> có tương tác →dễ rối </a:t>
            </a:r>
            <a:r>
              <a:rPr lang="vi-VN" sz="1800">
                <a:solidFill>
                  <a:srgbClr val="00B050"/>
                </a:solidFill>
              </a:rPr>
              <a:t>loạn.</a:t>
            </a:r>
            <a:endParaRPr lang="en-US" altLang="en-US" sz="1600">
              <a:solidFill>
                <a:srgbClr val="00B050"/>
              </a:solidFill>
            </a:endParaRPr>
          </a:p>
          <a:p>
            <a:pPr>
              <a:spcBef>
                <a:spcPts val="0"/>
              </a:spcBef>
              <a:spcAft>
                <a:spcPts val="600"/>
              </a:spcAft>
            </a:pPr>
            <a:r>
              <a:rPr lang="en-US" altLang="en-US" sz="2800"/>
              <a:t>Tự kỷ</a:t>
            </a:r>
          </a:p>
          <a:p>
            <a:pPr>
              <a:spcBef>
                <a:spcPts val="0"/>
              </a:spcBef>
              <a:spcAft>
                <a:spcPts val="600"/>
              </a:spcAft>
            </a:pPr>
            <a:r>
              <a:rPr lang="en-US" altLang="en-US" sz="2800"/>
              <a:t>Bại não </a:t>
            </a:r>
            <a:r>
              <a:rPr lang="vi-VN" altLang="en-US" sz="1800">
                <a:solidFill>
                  <a:srgbClr val="00B050"/>
                </a:solidFill>
              </a:rPr>
              <a:t>→</a:t>
            </a:r>
            <a:r>
              <a:rPr lang="en-US" sz="2000">
                <a:solidFill>
                  <a:srgbClr val="00B050"/>
                </a:solidFill>
              </a:rPr>
              <a:t>bình thường bại não chỉ rối loạn vận động, nhưng nếu tổn thương diện rộng lan ra vùng khác thì có thể rối loạn ngôn ngữ</a:t>
            </a:r>
            <a:endParaRPr lang="en-US" altLang="en-US" sz="1800">
              <a:solidFill>
                <a:srgbClr val="00B050"/>
              </a:solidFill>
            </a:endParaRPr>
          </a:p>
          <a:p>
            <a:pPr>
              <a:spcBef>
                <a:spcPts val="0"/>
              </a:spcBef>
              <a:spcAft>
                <a:spcPts val="600"/>
              </a:spcAft>
            </a:pPr>
            <a:r>
              <a:rPr lang="en-US" altLang="en-US" sz="2800"/>
              <a:t>Câm chọn lọc</a:t>
            </a:r>
            <a:r>
              <a:rPr lang="vi-VN" altLang="en-US" sz="1700">
                <a:solidFill>
                  <a:srgbClr val="00B050"/>
                </a:solidFill>
              </a:rPr>
              <a:t> </a:t>
            </a:r>
            <a:r>
              <a:rPr lang="vi-VN" altLang="en-US" sz="1800">
                <a:solidFill>
                  <a:srgbClr val="00B050"/>
                </a:solidFill>
              </a:rPr>
              <a:t>→liên quan tâm lý, kiểu ở nhà bình thường là đến lớp câm</a:t>
            </a:r>
            <a:r>
              <a:rPr lang="en-US" sz="1800">
                <a:solidFill>
                  <a:srgbClr val="00B050"/>
                </a:solidFill>
              </a:rPr>
              <a:t>… </a:t>
            </a:r>
            <a:endParaRPr lang="en-US" altLang="en-US" sz="1800">
              <a:solidFill>
                <a:srgbClr val="00B050"/>
              </a:solidFill>
            </a:endParaRPr>
          </a:p>
          <a:p>
            <a:pPr>
              <a:spcBef>
                <a:spcPts val="0"/>
              </a:spcBef>
              <a:spcAft>
                <a:spcPts val="600"/>
              </a:spcAft>
            </a:pPr>
            <a:r>
              <a:rPr lang="en-US" altLang="en-US" sz="2800"/>
              <a:t>Môi trường TL-XH nghèo nàn</a:t>
            </a:r>
            <a:r>
              <a:rPr lang="vi-VN" altLang="en-US" sz="2800"/>
              <a:t> </a:t>
            </a:r>
            <a:r>
              <a:rPr lang="vi-VN" altLang="en-US" sz="2000">
                <a:solidFill>
                  <a:srgbClr val="00B050"/>
                </a:solidFill>
              </a:rPr>
              <a:t>→do thiếu người nói chuyện, TV chỉ 1 chiều, thiếu tương tác</a:t>
            </a:r>
            <a:endParaRPr lang="en-US" altLang="en-US" sz="1800">
              <a:solidFill>
                <a:srgbClr val="00B050"/>
              </a:solidFill>
            </a:endParaRPr>
          </a:p>
          <a:p>
            <a:pPr>
              <a:spcBef>
                <a:spcPts val="0"/>
              </a:spcBef>
              <a:spcAft>
                <a:spcPts val="600"/>
              </a:spcAft>
            </a:pPr>
            <a:r>
              <a:rPr lang="en-US" altLang="en-US" sz="2800"/>
              <a:t>RL ngôn ngữ chuyên biệt</a:t>
            </a:r>
            <a:br>
              <a:rPr lang="vi-VN" altLang="en-US" sz="2800"/>
            </a:br>
            <a:r>
              <a:rPr lang="en-US" altLang="en-US" sz="2800"/>
              <a:t>(RLNN thể hiện và RLNN cảm thụ-thể hiện)</a:t>
            </a:r>
          </a:p>
        </p:txBody>
      </p:sp>
      <p:sp>
        <p:nvSpPr>
          <p:cNvPr id="22533" name="Text Box 5">
            <a:extLst>
              <a:ext uri="{FF2B5EF4-FFF2-40B4-BE49-F238E27FC236}">
                <a16:creationId xmlns:a16="http://schemas.microsoft.com/office/drawing/2014/main" id="{E08982B6-CE38-4C67-89B3-B91D634F1BF3}"/>
              </a:ext>
            </a:extLst>
          </p:cNvPr>
          <p:cNvSpPr txBox="1">
            <a:spLocks noChangeArrowheads="1"/>
          </p:cNvSpPr>
          <p:nvPr/>
        </p:nvSpPr>
        <p:spPr bwMode="auto">
          <a:xfrm>
            <a:off x="3671068" y="1295400"/>
            <a:ext cx="5235472" cy="461665"/>
          </a:xfrm>
          <a:prstGeom prst="rect">
            <a:avLst/>
          </a:prstGeom>
          <a:solidFill>
            <a:srgbClr val="FFFF00"/>
          </a:solidFill>
          <a:ln/>
        </p:spPr>
        <p:style>
          <a:lnRef idx="1">
            <a:schemeClr val="accent2"/>
          </a:lnRef>
          <a:fillRef idx="2">
            <a:schemeClr val="accent2"/>
          </a:fillRef>
          <a:effectRef idx="1">
            <a:schemeClr val="accent2"/>
          </a:effectRef>
          <a:fontRef idx="minor">
            <a:schemeClr val="dk1"/>
          </a:fontRef>
        </p:style>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solidFill>
                  <a:schemeClr val="accent2"/>
                </a:solidFill>
                <a:latin typeface="Calibri" panose="020F0502020204030204" pitchFamily="34" charset="0"/>
              </a:rPr>
              <a:t>* 3 nguyên nhân phổ biến của chậm nói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661EAE10-609B-4477-AFCF-93C5259CA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706" y="1069753"/>
            <a:ext cx="4446588" cy="4464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7459" name="Text Box 3">
            <a:extLst>
              <a:ext uri="{FF2B5EF4-FFF2-40B4-BE49-F238E27FC236}">
                <a16:creationId xmlns:a16="http://schemas.microsoft.com/office/drawing/2014/main" id="{C528A674-F9B1-4F81-9543-77B82F200D29}"/>
              </a:ext>
            </a:extLst>
          </p:cNvPr>
          <p:cNvSpPr txBox="1">
            <a:spLocks noChangeArrowheads="1"/>
          </p:cNvSpPr>
          <p:nvPr/>
        </p:nvSpPr>
        <p:spPr bwMode="auto">
          <a:xfrm>
            <a:off x="2286000" y="457200"/>
            <a:ext cx="370486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200" dirty="0">
                <a:solidFill>
                  <a:schemeClr val="accent2"/>
                </a:solidFill>
                <a:effectLst>
                  <a:outerShdw blurRad="38100" dist="38100" dir="2700000" algn="tl">
                    <a:srgbClr val="C0C0C0"/>
                  </a:outerShdw>
                </a:effectLst>
                <a:latin typeface="Calibri" panose="020F0502020204030204" pitchFamily="34" charset="0"/>
              </a:rPr>
              <a:t>THIỂU NĂNG TRÍ TUỆ</a:t>
            </a:r>
          </a:p>
        </p:txBody>
      </p:sp>
      <p:sp>
        <p:nvSpPr>
          <p:cNvPr id="2" name="Rectangle 1">
            <a:extLst>
              <a:ext uri="{FF2B5EF4-FFF2-40B4-BE49-F238E27FC236}">
                <a16:creationId xmlns:a16="http://schemas.microsoft.com/office/drawing/2014/main" id="{02229560-3E46-4588-A924-54E6240BF498}"/>
              </a:ext>
            </a:extLst>
          </p:cNvPr>
          <p:cNvSpPr/>
          <p:nvPr/>
        </p:nvSpPr>
        <p:spPr>
          <a:xfrm>
            <a:off x="152400" y="5625723"/>
            <a:ext cx="8839200" cy="954107"/>
          </a:xfrm>
          <a:prstGeom prst="rect">
            <a:avLst/>
          </a:prstGeom>
        </p:spPr>
        <p:txBody>
          <a:bodyPr wrap="square">
            <a:spAutoFit/>
          </a:bodyPr>
          <a:lstStyle/>
          <a:p>
            <a:pPr algn="ctr"/>
            <a:r>
              <a:rPr lang="en-US" sz="2800">
                <a:solidFill>
                  <a:srgbClr val="00B050"/>
                </a:solidFill>
                <a:latin typeface="Calibri" panose="020F0502020204030204" pitchFamily="34" charset="0"/>
              </a:rPr>
              <a:t>Hay gặp hội hứng down, giai đoạn đầu còn chậm phát triển vận </a:t>
            </a:r>
            <a:r>
              <a:rPr lang="vi-VN" sz="2800">
                <a:solidFill>
                  <a:srgbClr val="00B050"/>
                </a:solidFill>
                <a:latin typeface="Calibri" panose="020F0502020204030204" pitchFamily="34" charset="0"/>
              </a:rPr>
              <a:t>đ</a:t>
            </a:r>
            <a:r>
              <a:rPr lang="en-US" sz="2800">
                <a:solidFill>
                  <a:srgbClr val="00B050"/>
                </a:solidFill>
                <a:latin typeface="Calibri" panose="020F0502020204030204" pitchFamily="34" charset="0"/>
              </a:rPr>
              <a:t>ộng, sau này </a:t>
            </a:r>
            <a:r>
              <a:rPr lang="en-US" sz="2800">
                <a:solidFill>
                  <a:srgbClr val="00B050"/>
                </a:solidFill>
                <a:highlight>
                  <a:srgbClr val="FFFF00"/>
                </a:highlight>
                <a:latin typeface="Calibri" panose="020F0502020204030204" pitchFamily="34" charset="0"/>
              </a:rPr>
              <a:t>chỉ vận động thô, kém vận dộng tinh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EBC7446-DBCF-4F96-84E7-B0F8CC098790}"/>
              </a:ext>
            </a:extLst>
          </p:cNvPr>
          <p:cNvSpPr>
            <a:spLocks noGrp="1"/>
          </p:cNvSpPr>
          <p:nvPr>
            <p:ph type="title" idx="4294967295"/>
          </p:nvPr>
        </p:nvSpPr>
        <p:spPr>
          <a:xfrm>
            <a:off x="457200" y="457200"/>
            <a:ext cx="8229600" cy="1143000"/>
          </a:xfrm>
        </p:spPr>
        <p:txBody>
          <a:bodyPr/>
          <a:lstStyle/>
          <a:p>
            <a:pPr eaLnBrk="1" hangingPunct="1"/>
            <a:r>
              <a:rPr lang="en-US" altLang="en-US">
                <a:solidFill>
                  <a:schemeClr val="accent2"/>
                </a:solidFill>
              </a:rPr>
              <a:t>Định nghĩa thiểu năng trí tuệ</a:t>
            </a:r>
          </a:p>
        </p:txBody>
      </p:sp>
      <p:sp>
        <p:nvSpPr>
          <p:cNvPr id="24579" name="Content Placeholder 2">
            <a:extLst>
              <a:ext uri="{FF2B5EF4-FFF2-40B4-BE49-F238E27FC236}">
                <a16:creationId xmlns:a16="http://schemas.microsoft.com/office/drawing/2014/main" id="{3061D48A-5B58-490A-94CD-AE8BE80CAB85}"/>
              </a:ext>
            </a:extLst>
          </p:cNvPr>
          <p:cNvSpPr>
            <a:spLocks noGrp="1"/>
          </p:cNvSpPr>
          <p:nvPr>
            <p:ph idx="4294967295"/>
          </p:nvPr>
        </p:nvSpPr>
        <p:spPr>
          <a:xfrm>
            <a:off x="76200" y="1676400"/>
            <a:ext cx="8991600" cy="4525962"/>
          </a:xfrm>
        </p:spPr>
        <p:txBody>
          <a:bodyPr/>
          <a:lstStyle/>
          <a:p>
            <a:pPr marL="0" indent="0" eaLnBrk="1" hangingPunct="1">
              <a:lnSpc>
                <a:spcPct val="150000"/>
              </a:lnSpc>
              <a:buNone/>
            </a:pPr>
            <a:r>
              <a:rPr lang="en-US" altLang="en-US"/>
              <a:t>“Thiểu năng trí tuệ là </a:t>
            </a:r>
            <a:r>
              <a:rPr lang="en-US" altLang="en-US" b="1" i="1">
                <a:solidFill>
                  <a:srgbClr val="C00000"/>
                </a:solidFill>
              </a:rPr>
              <a:t>tình trạng kém khả năng</a:t>
            </a:r>
            <a:r>
              <a:rPr lang="en-US" altLang="en-US"/>
              <a:t>, đặc trưng bởi những hạn chế đáng kể về </a:t>
            </a:r>
            <a:r>
              <a:rPr lang="en-US" altLang="en-US">
                <a:solidFill>
                  <a:srgbClr val="FF0000"/>
                </a:solidFill>
                <a:highlight>
                  <a:srgbClr val="FFFF00"/>
                </a:highlight>
              </a:rPr>
              <a:t>chức năng trí tuệ </a:t>
            </a:r>
            <a:r>
              <a:rPr lang="en-US" altLang="en-US"/>
              <a:t>và </a:t>
            </a:r>
            <a:r>
              <a:rPr lang="en-US" altLang="en-US">
                <a:solidFill>
                  <a:srgbClr val="FF0000"/>
                </a:solidFill>
                <a:highlight>
                  <a:srgbClr val="FFFF00"/>
                </a:highlight>
              </a:rPr>
              <a:t>hành vi thích ứng</a:t>
            </a:r>
            <a:r>
              <a:rPr lang="en-US" altLang="en-US">
                <a:highlight>
                  <a:srgbClr val="FFFF00"/>
                </a:highlight>
              </a:rPr>
              <a:t> </a:t>
            </a:r>
            <a:r>
              <a:rPr lang="en-US" altLang="en-US"/>
              <a:t>như được thể hiện trong các kỹ năng về nhận thức, xã hội, và thích ứng có ích”</a:t>
            </a:r>
          </a:p>
          <a:p>
            <a:pPr marL="0" indent="0" algn="r" eaLnBrk="1" hangingPunct="1">
              <a:lnSpc>
                <a:spcPct val="150000"/>
              </a:lnSpc>
              <a:buNone/>
            </a:pPr>
            <a:r>
              <a:rPr lang="en-US" altLang="en-US"/>
              <a:t>AAMR, 2002</a:t>
            </a:r>
          </a:p>
          <a:p>
            <a:pPr marL="0" indent="0" algn="r" eaLnBrk="1" hangingPunct="1">
              <a:lnSpc>
                <a:spcPct val="150000"/>
              </a:lnSpc>
              <a:buNone/>
            </a:pPr>
            <a:r>
              <a:rPr lang="en-US" altLang="en-US"/>
              <a:t>(American Association of Mental Retardation)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E0FD6839-C9B8-4142-8C5F-DC0E61A3E1F4}"/>
              </a:ext>
            </a:extLst>
          </p:cNvPr>
          <p:cNvSpPr>
            <a:spLocks noGrp="1"/>
          </p:cNvSpPr>
          <p:nvPr>
            <p:ph type="title" idx="4294967295"/>
          </p:nvPr>
        </p:nvSpPr>
        <p:spPr/>
        <p:txBody>
          <a:bodyPr/>
          <a:lstStyle/>
          <a:p>
            <a:pPr eaLnBrk="1" hangingPunct="1"/>
            <a:r>
              <a:rPr lang="en-US" altLang="en-US">
                <a:solidFill>
                  <a:schemeClr val="accent2"/>
                </a:solidFill>
              </a:rPr>
              <a:t>Thiểu năng trí tuệ</a:t>
            </a:r>
          </a:p>
        </p:txBody>
      </p:sp>
      <p:sp>
        <p:nvSpPr>
          <p:cNvPr id="25603" name="Content Placeholder 2">
            <a:extLst>
              <a:ext uri="{FF2B5EF4-FFF2-40B4-BE49-F238E27FC236}">
                <a16:creationId xmlns:a16="http://schemas.microsoft.com/office/drawing/2014/main" id="{772726C2-56EA-4331-A240-BC9F91B93655}"/>
              </a:ext>
            </a:extLst>
          </p:cNvPr>
          <p:cNvSpPr>
            <a:spLocks noGrp="1"/>
          </p:cNvSpPr>
          <p:nvPr>
            <p:ph sz="half" idx="4294967295"/>
          </p:nvPr>
        </p:nvSpPr>
        <p:spPr>
          <a:xfrm>
            <a:off x="76200" y="986610"/>
            <a:ext cx="4267200" cy="5490390"/>
          </a:xfrm>
        </p:spPr>
        <p:txBody>
          <a:bodyPr/>
          <a:lstStyle/>
          <a:p>
            <a:pPr eaLnBrk="1" hangingPunct="1">
              <a:lnSpc>
                <a:spcPct val="150000"/>
              </a:lnSpc>
            </a:pPr>
            <a:r>
              <a:rPr lang="en-US" altLang="en-US" sz="2800"/>
              <a:t>“Giới hạn đáng kể về </a:t>
            </a:r>
            <a:r>
              <a:rPr lang="vi-VN" altLang="en-US" sz="2800"/>
              <a:t>CN </a:t>
            </a:r>
            <a:r>
              <a:rPr lang="en-US" altLang="en-US" sz="2800"/>
              <a:t>trí tuệ” = </a:t>
            </a:r>
            <a:r>
              <a:rPr lang="en-US" altLang="en-US" sz="2800">
                <a:highlight>
                  <a:srgbClr val="FFFF00"/>
                </a:highlight>
              </a:rPr>
              <a:t>IQ &lt; 2SD</a:t>
            </a:r>
            <a:r>
              <a:rPr lang="en-US" altLang="en-US" sz="2800"/>
              <a:t> so với giá trị trung bình</a:t>
            </a:r>
          </a:p>
          <a:p>
            <a:pPr eaLnBrk="1" hangingPunct="1">
              <a:lnSpc>
                <a:spcPct val="150000"/>
              </a:lnSpc>
            </a:pPr>
            <a:r>
              <a:rPr lang="en-US" altLang="en-US" sz="2800"/>
              <a:t>IQ trung bình trong dân số = 100</a:t>
            </a:r>
          </a:p>
          <a:p>
            <a:pPr eaLnBrk="1" hangingPunct="1">
              <a:lnSpc>
                <a:spcPct val="150000"/>
              </a:lnSpc>
            </a:pPr>
            <a:r>
              <a:rPr lang="en-US" altLang="en-US" sz="2800"/>
              <a:t>SD = 15</a:t>
            </a:r>
          </a:p>
          <a:p>
            <a:pPr eaLnBrk="1" hangingPunct="1">
              <a:lnSpc>
                <a:spcPct val="150000"/>
              </a:lnSpc>
            </a:pPr>
            <a:r>
              <a:rPr lang="en-US" altLang="en-US" sz="2800">
                <a:highlight>
                  <a:srgbClr val="FFFF00"/>
                </a:highlight>
              </a:rPr>
              <a:t>Chậm phát triển tâm thần khi &lt; 70</a:t>
            </a:r>
          </a:p>
        </p:txBody>
      </p:sp>
      <p:sp>
        <p:nvSpPr>
          <p:cNvPr id="25604" name="Content Placeholder 3">
            <a:extLst>
              <a:ext uri="{FF2B5EF4-FFF2-40B4-BE49-F238E27FC236}">
                <a16:creationId xmlns:a16="http://schemas.microsoft.com/office/drawing/2014/main" id="{730F160E-6EE9-4451-A7F2-E3B8A2645126}"/>
              </a:ext>
            </a:extLst>
          </p:cNvPr>
          <p:cNvSpPr>
            <a:spLocks noGrp="1"/>
          </p:cNvSpPr>
          <p:nvPr>
            <p:ph sz="half" idx="4294967295"/>
          </p:nvPr>
        </p:nvSpPr>
        <p:spPr>
          <a:xfrm>
            <a:off x="4800600" y="986610"/>
            <a:ext cx="4267200" cy="5287963"/>
          </a:xfrm>
        </p:spPr>
        <p:txBody>
          <a:bodyPr/>
          <a:lstStyle/>
          <a:p>
            <a:pPr eaLnBrk="1" hangingPunct="1">
              <a:lnSpc>
                <a:spcPct val="150000"/>
              </a:lnSpc>
            </a:pPr>
            <a:r>
              <a:rPr lang="en-US" altLang="en-US" sz="2800"/>
              <a:t>Thường được chẩn đoán từ </a:t>
            </a:r>
            <a:r>
              <a:rPr lang="en-US" altLang="en-US" sz="2800">
                <a:highlight>
                  <a:srgbClr val="FFFF00"/>
                </a:highlight>
              </a:rPr>
              <a:t>3-8 tuổi</a:t>
            </a:r>
          </a:p>
          <a:p>
            <a:pPr eaLnBrk="1" hangingPunct="1">
              <a:lnSpc>
                <a:spcPct val="150000"/>
              </a:lnSpc>
            </a:pPr>
            <a:r>
              <a:rPr lang="en-US" altLang="en-US" sz="2800"/>
              <a:t>Càng nặng càng được chẩn đoán sớm</a:t>
            </a:r>
          </a:p>
          <a:p>
            <a:pPr eaLnBrk="1" hangingPunct="1">
              <a:lnSpc>
                <a:spcPct val="150000"/>
              </a:lnSpc>
            </a:pPr>
            <a:r>
              <a:rPr lang="en-US" altLang="en-US" sz="2800"/>
              <a:t>Thể hiện qua chậm nói, chậm phát triển, có các vấn đề về học tập tại trường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a:extLst>
              <a:ext uri="{FF2B5EF4-FFF2-40B4-BE49-F238E27FC236}">
                <a16:creationId xmlns:a16="http://schemas.microsoft.com/office/drawing/2014/main" id="{6F0712B9-5DE3-4E79-9284-004F818320EF}"/>
              </a:ext>
            </a:extLst>
          </p:cNvPr>
          <p:cNvSpPr txBox="1">
            <a:spLocks noChangeArrowheads="1"/>
          </p:cNvSpPr>
          <p:nvPr/>
        </p:nvSpPr>
        <p:spPr bwMode="auto">
          <a:xfrm>
            <a:off x="2544763" y="914400"/>
            <a:ext cx="35173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dirty="0">
                <a:solidFill>
                  <a:schemeClr val="accent2"/>
                </a:solidFill>
                <a:effectLst>
                  <a:outerShdw blurRad="38100" dist="38100" dir="2700000" algn="tl">
                    <a:srgbClr val="C0C0C0"/>
                  </a:outerShdw>
                </a:effectLst>
                <a:latin typeface="Calibri" panose="020F0502020204030204" pitchFamily="34" charset="0"/>
              </a:rPr>
              <a:t>ĐIẾC / NGHE KÉM</a:t>
            </a:r>
          </a:p>
        </p:txBody>
      </p:sp>
      <p:pic>
        <p:nvPicPr>
          <p:cNvPr id="26627" name="Picture 3">
            <a:extLst>
              <a:ext uri="{FF2B5EF4-FFF2-40B4-BE49-F238E27FC236}">
                <a16:creationId xmlns:a16="http://schemas.microsoft.com/office/drawing/2014/main" id="{E0FD2CD0-BDDB-4AC1-B75D-53B178A99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81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E8264B9F-99EF-4100-AAA2-162FEDE9DB45}"/>
              </a:ext>
            </a:extLst>
          </p:cNvPr>
          <p:cNvSpPr txBox="1">
            <a:spLocks noChangeArrowheads="1"/>
          </p:cNvSpPr>
          <p:nvPr/>
        </p:nvSpPr>
        <p:spPr bwMode="auto">
          <a:xfrm>
            <a:off x="348343" y="1422286"/>
            <a:ext cx="7696200"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914400" indent="-457200">
              <a:spcBef>
                <a:spcPct val="20000"/>
              </a:spcBef>
              <a:buChar char="–"/>
              <a:defRPr sz="2800">
                <a:solidFill>
                  <a:schemeClr val="tx1"/>
                </a:solidFill>
                <a:latin typeface="Arial" panose="020B0604020202020204" pitchFamily="34" charset="0"/>
              </a:defRPr>
            </a:lvl2pPr>
            <a:lvl3pPr marL="1371600" indent="-457200">
              <a:spcBef>
                <a:spcPct val="20000"/>
              </a:spcBef>
              <a:buChar char="•"/>
              <a:defRPr sz="2400">
                <a:solidFill>
                  <a:schemeClr val="tx1"/>
                </a:solidFill>
                <a:latin typeface="Arial" panose="020B0604020202020204" pitchFamily="34" charset="0"/>
              </a:defRPr>
            </a:lvl3pPr>
            <a:lvl4pPr marL="1828800" indent="-457200">
              <a:spcBef>
                <a:spcPct val="20000"/>
              </a:spcBef>
              <a:buChar char="–"/>
              <a:defRPr sz="2000">
                <a:solidFill>
                  <a:schemeClr val="tx1"/>
                </a:solidFill>
                <a:latin typeface="Arial" panose="020B0604020202020204" pitchFamily="34" charset="0"/>
              </a:defRPr>
            </a:lvl4pPr>
            <a:lvl5pPr marL="2286000" indent="-457200">
              <a:spcBef>
                <a:spcPct val="20000"/>
              </a:spcBef>
              <a:buChar char="»"/>
              <a:defRPr sz="2000">
                <a:solidFill>
                  <a:schemeClr val="tx1"/>
                </a:solidFill>
                <a:latin typeface="Arial" panose="020B0604020202020204" pitchFamily="34" charset="0"/>
              </a:defRPr>
            </a:lvl5pPr>
            <a:lvl6pPr marL="2743200" indent="-457200" eaLnBrk="0" fontAlgn="base" hangingPunct="0">
              <a:spcBef>
                <a:spcPct val="20000"/>
              </a:spcBef>
              <a:spcAft>
                <a:spcPct val="0"/>
              </a:spcAft>
              <a:buChar char="»"/>
              <a:defRPr sz="2000">
                <a:solidFill>
                  <a:schemeClr val="tx1"/>
                </a:solidFill>
                <a:latin typeface="Arial" panose="020B0604020202020204" pitchFamily="34" charset="0"/>
              </a:defRPr>
            </a:lvl6pPr>
            <a:lvl7pPr marL="3200400" indent="-457200" eaLnBrk="0" fontAlgn="base" hangingPunct="0">
              <a:spcBef>
                <a:spcPct val="20000"/>
              </a:spcBef>
              <a:spcAft>
                <a:spcPct val="0"/>
              </a:spcAft>
              <a:buChar char="»"/>
              <a:defRPr sz="2000">
                <a:solidFill>
                  <a:schemeClr val="tx1"/>
                </a:solidFill>
                <a:latin typeface="Arial" panose="020B0604020202020204" pitchFamily="34" charset="0"/>
              </a:defRPr>
            </a:lvl7pPr>
            <a:lvl8pPr marL="3657600" indent="-457200" eaLnBrk="0" fontAlgn="base" hangingPunct="0">
              <a:spcBef>
                <a:spcPct val="20000"/>
              </a:spcBef>
              <a:spcAft>
                <a:spcPct val="0"/>
              </a:spcAft>
              <a:buChar char="»"/>
              <a:defRPr sz="2000">
                <a:solidFill>
                  <a:schemeClr val="tx1"/>
                </a:solidFill>
                <a:latin typeface="Arial" panose="020B0604020202020204" pitchFamily="34" charset="0"/>
              </a:defRPr>
            </a:lvl8pPr>
            <a:lvl9pPr marL="4114800" indent="-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200"/>
              </a:spcAft>
              <a:buFontTx/>
              <a:buNone/>
            </a:pPr>
            <a:r>
              <a:rPr lang="en-US" altLang="en-US" sz="3600" b="1" i="1">
                <a:solidFill>
                  <a:schemeClr val="accent2"/>
                </a:solidFill>
                <a:latin typeface="Calibri" panose="020F0502020204030204" pitchFamily="34" charset="0"/>
                <a:cs typeface="Calibri" panose="020F0502020204030204" pitchFamily="34" charset="0"/>
              </a:rPr>
              <a:t>Biểu hiện thường gặp nhất:</a:t>
            </a:r>
          </a:p>
          <a:p>
            <a:pPr eaLnBrk="1" hangingPunct="1">
              <a:spcBef>
                <a:spcPct val="0"/>
              </a:spcBef>
              <a:spcAft>
                <a:spcPts val="1200"/>
              </a:spcAft>
              <a:buFontTx/>
              <a:buAutoNum type="arabicPeriod"/>
            </a:pPr>
            <a:r>
              <a:rPr lang="en-US" altLang="en-US">
                <a:latin typeface="Calibri" panose="020F0502020204030204" pitchFamily="34" charset="0"/>
                <a:cs typeface="Calibri" panose="020F0502020204030204" pitchFamily="34" charset="0"/>
              </a:rPr>
              <a:t> Không đáp ứng với lời nói/tiếng ồn</a:t>
            </a:r>
          </a:p>
          <a:p>
            <a:pPr eaLnBrk="1" hangingPunct="1">
              <a:spcBef>
                <a:spcPct val="0"/>
              </a:spcBef>
              <a:spcAft>
                <a:spcPts val="1200"/>
              </a:spcAft>
              <a:buFontTx/>
              <a:buAutoNum type="arabicPeriod"/>
            </a:pPr>
            <a:r>
              <a:rPr lang="en-US" altLang="en-US">
                <a:latin typeface="Calibri" panose="020F0502020204030204" pitchFamily="34" charset="0"/>
                <a:cs typeface="Calibri" panose="020F0502020204030204" pitchFamily="34" charset="0"/>
              </a:rPr>
              <a:t> Phát triển lời nói kém</a:t>
            </a:r>
          </a:p>
          <a:p>
            <a:pPr eaLnBrk="1" hangingPunct="1">
              <a:spcBef>
                <a:spcPct val="0"/>
              </a:spcBef>
              <a:spcAft>
                <a:spcPts val="1200"/>
              </a:spcAft>
              <a:buFontTx/>
              <a:buNone/>
            </a:pPr>
            <a:r>
              <a:rPr lang="en-US" altLang="en-US" sz="3600" b="1" i="1">
                <a:solidFill>
                  <a:schemeClr val="accent2"/>
                </a:solidFill>
                <a:latin typeface="Calibri" panose="020F0502020204030204" pitchFamily="34" charset="0"/>
                <a:cs typeface="Calibri" panose="020F0502020204030204" pitchFamily="34" charset="0"/>
              </a:rPr>
              <a:t>Biểu hiện ít gặp hơn:</a:t>
            </a:r>
          </a:p>
          <a:p>
            <a:pPr eaLnBrk="1" hangingPunct="1">
              <a:spcBef>
                <a:spcPct val="0"/>
              </a:spcBef>
              <a:spcAft>
                <a:spcPts val="1200"/>
              </a:spcAft>
              <a:buFontTx/>
              <a:buAutoNum type="arabicPeriod"/>
            </a:pPr>
            <a:r>
              <a:rPr lang="en-US" altLang="en-US">
                <a:latin typeface="Calibri" panose="020F0502020204030204" pitchFamily="34" charset="0"/>
                <a:cs typeface="Calibri" panose="020F0502020204030204" pitchFamily="34" charset="0"/>
              </a:rPr>
              <a:t> Những vấn đề về hành vi</a:t>
            </a:r>
          </a:p>
          <a:p>
            <a:pPr lvl="1" eaLnBrk="1" hangingPunct="1">
              <a:spcBef>
                <a:spcPct val="0"/>
              </a:spcBef>
              <a:spcAft>
                <a:spcPts val="1200"/>
              </a:spcAft>
              <a:buFontTx/>
              <a:buNone/>
            </a:pPr>
            <a:r>
              <a:rPr lang="en-US" altLang="en-US" sz="3200">
                <a:latin typeface="Calibri" panose="020F0502020204030204" pitchFamily="34" charset="0"/>
                <a:cs typeface="Calibri" panose="020F0502020204030204" pitchFamily="34" charset="0"/>
              </a:rPr>
              <a:t> kém chú ý, nói to, mơ màng…</a:t>
            </a:r>
          </a:p>
          <a:p>
            <a:pPr eaLnBrk="1" hangingPunct="1">
              <a:spcBef>
                <a:spcPct val="0"/>
              </a:spcBef>
              <a:spcAft>
                <a:spcPts val="1200"/>
              </a:spcAft>
              <a:buFontTx/>
              <a:buAutoNum type="arabicPeriod"/>
            </a:pPr>
            <a:r>
              <a:rPr lang="en-US" altLang="en-US">
                <a:latin typeface="Calibri" panose="020F0502020204030204" pitchFamily="34" charset="0"/>
                <a:cs typeface="Calibri" panose="020F0502020204030204" pitchFamily="34" charset="0"/>
              </a:rPr>
              <a:t> Những vấn đề về thăng bằng</a:t>
            </a:r>
          </a:p>
          <a:p>
            <a:pPr eaLnBrk="1" hangingPunct="1">
              <a:spcBef>
                <a:spcPct val="0"/>
              </a:spcBef>
              <a:spcAft>
                <a:spcPts val="1200"/>
              </a:spcAft>
              <a:buFontTx/>
              <a:buNone/>
            </a:pPr>
            <a:r>
              <a:rPr lang="en-US" altLang="en-US">
                <a:latin typeface="Calibri" panose="020F0502020204030204" pitchFamily="34" charset="0"/>
                <a:cs typeface="Calibri" panose="020F0502020204030204" pitchFamily="34" charset="0"/>
              </a:rPr>
              <a:t>	 Dùng ngón tay ngoáy tai</a:t>
            </a:r>
          </a:p>
        </p:txBody>
      </p:sp>
      <p:grpSp>
        <p:nvGrpSpPr>
          <p:cNvPr id="4" name="Group 3">
            <a:extLst>
              <a:ext uri="{FF2B5EF4-FFF2-40B4-BE49-F238E27FC236}">
                <a16:creationId xmlns:a16="http://schemas.microsoft.com/office/drawing/2014/main" id="{3CEB384D-DFE4-4D4E-8D91-7CCBA9B2489A}"/>
              </a:ext>
            </a:extLst>
          </p:cNvPr>
          <p:cNvGrpSpPr/>
          <p:nvPr/>
        </p:nvGrpSpPr>
        <p:grpSpPr>
          <a:xfrm>
            <a:off x="914400" y="159543"/>
            <a:ext cx="7467600" cy="762000"/>
            <a:chOff x="838200" y="343865"/>
            <a:chExt cx="7467600" cy="762000"/>
          </a:xfrm>
        </p:grpSpPr>
        <p:sp>
          <p:nvSpPr>
            <p:cNvPr id="27651" name="Text Box 3">
              <a:extLst>
                <a:ext uri="{FF2B5EF4-FFF2-40B4-BE49-F238E27FC236}">
                  <a16:creationId xmlns:a16="http://schemas.microsoft.com/office/drawing/2014/main" id="{A1CF5959-BD02-4E09-BD02-E5EE96EB2A48}"/>
                </a:ext>
              </a:extLst>
            </p:cNvPr>
            <p:cNvSpPr txBox="1">
              <a:spLocks noChangeArrowheads="1"/>
            </p:cNvSpPr>
            <p:nvPr/>
          </p:nvSpPr>
          <p:spPr bwMode="auto">
            <a:xfrm>
              <a:off x="838200" y="343865"/>
              <a:ext cx="7467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4400">
                  <a:solidFill>
                    <a:schemeClr val="accent2"/>
                  </a:solidFill>
                  <a:latin typeface="Calibri" panose="020F0502020204030204" pitchFamily="34" charset="0"/>
                </a:rPr>
                <a:t>Nghe kém             chậm nói</a:t>
              </a:r>
            </a:p>
          </p:txBody>
        </p:sp>
        <p:sp>
          <p:nvSpPr>
            <p:cNvPr id="27652" name="AutoShape 4">
              <a:extLst>
                <a:ext uri="{FF2B5EF4-FFF2-40B4-BE49-F238E27FC236}">
                  <a16:creationId xmlns:a16="http://schemas.microsoft.com/office/drawing/2014/main" id="{AFC31BA7-ABB7-43DD-B8F2-A6D66BCE45FB}"/>
                </a:ext>
              </a:extLst>
            </p:cNvPr>
            <p:cNvSpPr>
              <a:spLocks noChangeArrowheads="1"/>
            </p:cNvSpPr>
            <p:nvPr/>
          </p:nvSpPr>
          <p:spPr bwMode="auto">
            <a:xfrm>
              <a:off x="3352800" y="648665"/>
              <a:ext cx="1371600" cy="228600"/>
            </a:xfrm>
            <a:prstGeom prst="rightArrow">
              <a:avLst>
                <a:gd name="adj1" fmla="val 50000"/>
                <a:gd name="adj2" fmla="val 1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grpSp>
      <p:pic>
        <p:nvPicPr>
          <p:cNvPr id="27653" name="Picture 5">
            <a:extLst>
              <a:ext uri="{FF2B5EF4-FFF2-40B4-BE49-F238E27FC236}">
                <a16:creationId xmlns:a16="http://schemas.microsoft.com/office/drawing/2014/main" id="{CA63A93E-8E9E-4DB6-B839-41E0D2931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743200"/>
            <a:ext cx="2590800" cy="170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983A44E0-3D08-4FE0-9452-353BA4D9BCA7}"/>
              </a:ext>
            </a:extLst>
          </p:cNvPr>
          <p:cNvSpPr/>
          <p:nvPr/>
        </p:nvSpPr>
        <p:spPr>
          <a:xfrm>
            <a:off x="1524000" y="943314"/>
            <a:ext cx="6096000" cy="4001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000">
                <a:latin typeface="Calibri" panose="020F0502020204030204" pitchFamily="34" charset="0"/>
              </a:rPr>
              <a:t>Bất cứ ca nào chậm nói cũng phải kiểm tra thính lực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2686D00C-A64A-494D-9840-4FADF9FA5019}"/>
              </a:ext>
            </a:extLst>
          </p:cNvPr>
          <p:cNvSpPr txBox="1">
            <a:spLocks noChangeArrowheads="1"/>
          </p:cNvSpPr>
          <p:nvPr/>
        </p:nvSpPr>
        <p:spPr bwMode="auto">
          <a:xfrm>
            <a:off x="800100" y="119424"/>
            <a:ext cx="7543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4400">
                <a:solidFill>
                  <a:schemeClr val="accent2"/>
                </a:solidFill>
                <a:latin typeface="Calibri" panose="020F0502020204030204" pitchFamily="34" charset="0"/>
              </a:rPr>
              <a:t>Đánh giá thính lực</a:t>
            </a:r>
          </a:p>
        </p:txBody>
      </p:sp>
      <p:sp>
        <p:nvSpPr>
          <p:cNvPr id="28675" name="Text Box 3">
            <a:extLst>
              <a:ext uri="{FF2B5EF4-FFF2-40B4-BE49-F238E27FC236}">
                <a16:creationId xmlns:a16="http://schemas.microsoft.com/office/drawing/2014/main" id="{A8CB767A-2267-42A0-8CE4-7D731CC497BD}"/>
              </a:ext>
            </a:extLst>
          </p:cNvPr>
          <p:cNvSpPr txBox="1">
            <a:spLocks noChangeArrowheads="1"/>
          </p:cNvSpPr>
          <p:nvPr/>
        </p:nvSpPr>
        <p:spPr bwMode="auto">
          <a:xfrm>
            <a:off x="228600" y="1667538"/>
            <a:ext cx="8077200" cy="4435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50000"/>
              </a:spcBef>
            </a:pPr>
            <a:r>
              <a:rPr lang="en-US" altLang="en-US">
                <a:latin typeface="Calibri" panose="020F0502020204030204" pitchFamily="34" charset="0"/>
              </a:rPr>
              <a:t> Brainstem evoked response audiometry 	(BERA, ABR, BAER)</a:t>
            </a:r>
          </a:p>
          <a:p>
            <a:pPr eaLnBrk="1" hangingPunct="1">
              <a:lnSpc>
                <a:spcPct val="150000"/>
              </a:lnSpc>
              <a:spcBef>
                <a:spcPct val="50000"/>
              </a:spcBef>
            </a:pPr>
            <a:r>
              <a:rPr lang="en-US" altLang="en-US">
                <a:latin typeface="Calibri" panose="020F0502020204030204" pitchFamily="34" charset="0"/>
              </a:rPr>
              <a:t> Otoacoustic emission (OAE)</a:t>
            </a:r>
          </a:p>
          <a:p>
            <a:pPr eaLnBrk="1" hangingPunct="1">
              <a:lnSpc>
                <a:spcPct val="150000"/>
              </a:lnSpc>
              <a:spcBef>
                <a:spcPct val="50000"/>
              </a:spcBef>
            </a:pPr>
            <a:r>
              <a:rPr lang="en-US" altLang="en-US">
                <a:latin typeface="Calibri" panose="020F0502020204030204" pitchFamily="34" charset="0"/>
              </a:rPr>
              <a:t> Tympanometry (Nhĩ lượng)</a:t>
            </a:r>
          </a:p>
          <a:p>
            <a:pPr eaLnBrk="1" hangingPunct="1">
              <a:lnSpc>
                <a:spcPct val="150000"/>
              </a:lnSpc>
              <a:spcBef>
                <a:spcPct val="50000"/>
              </a:spcBef>
            </a:pPr>
            <a:r>
              <a:rPr lang="en-US" altLang="en-US">
                <a:latin typeface="Calibri" panose="020F0502020204030204" pitchFamily="34" charset="0"/>
              </a:rPr>
              <a:t> Electro-cochleography (ECochG or EcoG) </a:t>
            </a:r>
          </a:p>
        </p:txBody>
      </p:sp>
      <p:sp>
        <p:nvSpPr>
          <p:cNvPr id="28676" name="Text Box 4">
            <a:extLst>
              <a:ext uri="{FF2B5EF4-FFF2-40B4-BE49-F238E27FC236}">
                <a16:creationId xmlns:a16="http://schemas.microsoft.com/office/drawing/2014/main" id="{D0BFAEF3-2CA9-4B2F-9023-E7DA81833C83}"/>
              </a:ext>
            </a:extLst>
          </p:cNvPr>
          <p:cNvSpPr txBox="1">
            <a:spLocks noChangeArrowheads="1"/>
          </p:cNvSpPr>
          <p:nvPr/>
        </p:nvSpPr>
        <p:spPr bwMode="auto">
          <a:xfrm>
            <a:off x="2689225" y="899429"/>
            <a:ext cx="32430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3600" b="1">
                <a:latin typeface="Calibri" panose="020F0502020204030204" pitchFamily="34" charset="0"/>
              </a:rPr>
              <a:t>Test điện sinh lý</a:t>
            </a:r>
          </a:p>
        </p:txBody>
      </p:sp>
      <p:grpSp>
        <p:nvGrpSpPr>
          <p:cNvPr id="2" name="Group 1">
            <a:extLst>
              <a:ext uri="{FF2B5EF4-FFF2-40B4-BE49-F238E27FC236}">
                <a16:creationId xmlns:a16="http://schemas.microsoft.com/office/drawing/2014/main" id="{AA623B1D-3232-4081-A1F3-1D6CAB48EAFE}"/>
              </a:ext>
            </a:extLst>
          </p:cNvPr>
          <p:cNvGrpSpPr/>
          <p:nvPr/>
        </p:nvGrpSpPr>
        <p:grpSpPr>
          <a:xfrm>
            <a:off x="5486400" y="2620299"/>
            <a:ext cx="3429000" cy="2570163"/>
            <a:chOff x="6248400" y="3429000"/>
            <a:chExt cx="2667000" cy="1884363"/>
          </a:xfrm>
        </p:grpSpPr>
        <p:pic>
          <p:nvPicPr>
            <p:cNvPr id="28677" name="Picture 5">
              <a:extLst>
                <a:ext uri="{FF2B5EF4-FFF2-40B4-BE49-F238E27FC236}">
                  <a16:creationId xmlns:a16="http://schemas.microsoft.com/office/drawing/2014/main" id="{AAB5F761-3457-42A3-8527-E51DFE8E8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429000"/>
              <a:ext cx="2667000"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8" name="Rectangle 6">
              <a:extLst>
                <a:ext uri="{FF2B5EF4-FFF2-40B4-BE49-F238E27FC236}">
                  <a16:creationId xmlns:a16="http://schemas.microsoft.com/office/drawing/2014/main" id="{ADFA37E5-B417-46A3-8AA8-D81F138768C7}"/>
                </a:ext>
              </a:extLst>
            </p:cNvPr>
            <p:cNvSpPr>
              <a:spLocks noChangeArrowheads="1"/>
            </p:cNvSpPr>
            <p:nvPr/>
          </p:nvSpPr>
          <p:spPr bwMode="auto">
            <a:xfrm>
              <a:off x="6629400" y="4800600"/>
              <a:ext cx="1931064" cy="473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chemeClr val="accent2"/>
                  </a:solidFill>
                  <a:latin typeface="Calibri" panose="020F0502020204030204" pitchFamily="34" charset="0"/>
                </a:rPr>
                <a:t>BERA</a:t>
              </a:r>
              <a:endParaRPr lang="vi-VN" altLang="en-US" sz="1800">
                <a:solidFill>
                  <a:schemeClr val="accent2"/>
                </a:solidFill>
                <a:latin typeface="Calibri" panose="020F0502020204030204" pitchFamily="34" charset="0"/>
              </a:endParaRPr>
            </a:p>
            <a:p>
              <a:pPr eaLnBrk="1" hangingPunct="1">
                <a:spcBef>
                  <a:spcPct val="0"/>
                </a:spcBef>
                <a:buFontTx/>
                <a:buNone/>
              </a:pPr>
              <a:r>
                <a:rPr lang="vi-VN" sz="1800">
                  <a:latin typeface="Calibri" panose="020F0502020204030204" pitchFamily="34" charset="0"/>
                </a:rPr>
                <a:t>Đánh giá ngay từ sơ sinh</a:t>
              </a:r>
              <a:endParaRPr lang="en-US" altLang="en-US" sz="1800">
                <a:solidFill>
                  <a:schemeClr val="accent2"/>
                </a:solidFill>
                <a:latin typeface="Calibri" panose="020F0502020204030204"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43E8D39D-0ADD-4FA0-8FAB-9F42ED97801D}"/>
              </a:ext>
            </a:extLst>
          </p:cNvPr>
          <p:cNvSpPr txBox="1">
            <a:spLocks noChangeArrowheads="1"/>
          </p:cNvSpPr>
          <p:nvPr/>
        </p:nvSpPr>
        <p:spPr bwMode="auto">
          <a:xfrm>
            <a:off x="152400" y="538706"/>
            <a:ext cx="8610600"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ts val="600"/>
              </a:spcBef>
              <a:buFontTx/>
              <a:buNone/>
            </a:pPr>
            <a:r>
              <a:rPr lang="en-US" altLang="en-US" sz="4400">
                <a:solidFill>
                  <a:schemeClr val="accent2"/>
                </a:solidFill>
                <a:latin typeface="Calibri" panose="020F0502020204030204" pitchFamily="34" charset="0"/>
              </a:rPr>
              <a:t>Tuổi phát hiện trung bình</a:t>
            </a:r>
            <a:endParaRPr lang="vi-VN" altLang="en-US" sz="4400">
              <a:solidFill>
                <a:schemeClr val="accent2"/>
              </a:solidFill>
              <a:latin typeface="Calibri" panose="020F0502020204030204" pitchFamily="34" charset="0"/>
            </a:endParaRPr>
          </a:p>
          <a:p>
            <a:pPr algn="ctr" eaLnBrk="1" hangingPunct="1">
              <a:spcBef>
                <a:spcPts val="600"/>
              </a:spcBef>
              <a:buFontTx/>
              <a:buNone/>
            </a:pPr>
            <a:r>
              <a:rPr lang="en-US" sz="2400">
                <a:solidFill>
                  <a:srgbClr val="00B050"/>
                </a:solidFill>
                <a:latin typeface="Calibri" panose="020F0502020204030204" pitchFamily="34" charset="0"/>
              </a:rPr>
              <a:t>Này là ở bển mà còn vậy</a:t>
            </a:r>
            <a:endParaRPr lang="en-US" altLang="en-US" sz="2400">
              <a:solidFill>
                <a:srgbClr val="00B050"/>
              </a:solidFill>
              <a:latin typeface="Calibri" panose="020F0502020204030204" pitchFamily="34" charset="0"/>
            </a:endParaRPr>
          </a:p>
        </p:txBody>
      </p:sp>
      <p:sp>
        <p:nvSpPr>
          <p:cNvPr id="29699" name="Text Box 3">
            <a:extLst>
              <a:ext uri="{FF2B5EF4-FFF2-40B4-BE49-F238E27FC236}">
                <a16:creationId xmlns:a16="http://schemas.microsoft.com/office/drawing/2014/main" id="{947CE32C-120C-47E2-95BA-2E5005829865}"/>
              </a:ext>
            </a:extLst>
          </p:cNvPr>
          <p:cNvSpPr txBox="1">
            <a:spLocks noChangeArrowheads="1"/>
          </p:cNvSpPr>
          <p:nvPr/>
        </p:nvSpPr>
        <p:spPr bwMode="auto">
          <a:xfrm>
            <a:off x="37214" y="1902267"/>
            <a:ext cx="8915400" cy="3053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571500" indent="-571500" eaLnBrk="1" hangingPunct="1">
              <a:lnSpc>
                <a:spcPct val="150000"/>
              </a:lnSpc>
              <a:spcBef>
                <a:spcPct val="50000"/>
              </a:spcBef>
            </a:pPr>
            <a:r>
              <a:rPr lang="en-US" altLang="en-US" sz="3600">
                <a:latin typeface="calibri" panose="020F0502020204030204" pitchFamily="34" charset="0"/>
                <a:cs typeface="calibri" panose="020F0502020204030204" pitchFamily="34" charset="0"/>
              </a:rPr>
              <a:t>Điếc TKCGBS vừa/nặng: 23 tháng</a:t>
            </a:r>
          </a:p>
          <a:p>
            <a:pPr marL="571500" indent="-571500" eaLnBrk="1" hangingPunct="1">
              <a:lnSpc>
                <a:spcPct val="150000"/>
              </a:lnSpc>
              <a:spcBef>
                <a:spcPct val="50000"/>
              </a:spcBef>
            </a:pPr>
            <a:r>
              <a:rPr lang="en-US" altLang="en-US" sz="3600">
                <a:latin typeface="calibri" panose="020F0502020204030204" pitchFamily="34" charset="0"/>
                <a:cs typeface="calibri" panose="020F0502020204030204" pitchFamily="34" charset="0"/>
              </a:rPr>
              <a:t>Điếc TKCGBS nhẹ: 3-4 tuổi</a:t>
            </a:r>
          </a:p>
          <a:p>
            <a:pPr marL="571500" indent="-571500" eaLnBrk="1" hangingPunct="1">
              <a:lnSpc>
                <a:spcPct val="150000"/>
              </a:lnSpc>
              <a:spcBef>
                <a:spcPct val="50000"/>
              </a:spcBef>
            </a:pPr>
            <a:r>
              <a:rPr lang="en-US" altLang="en-US" sz="3600">
                <a:latin typeface="calibri" panose="020F0502020204030204" pitchFamily="34" charset="0"/>
                <a:cs typeface="calibri" panose="020F0502020204030204" pitchFamily="34" charset="0"/>
              </a:rPr>
              <a:t>Điếc một bên hoặc điếc tần số cao: 5-6 tuổi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40755-126B-4EC5-8365-775A164FE17B}"/>
              </a:ext>
            </a:extLst>
          </p:cNvPr>
          <p:cNvSpPr>
            <a:spLocks noGrp="1"/>
          </p:cNvSpPr>
          <p:nvPr>
            <p:ph type="title"/>
          </p:nvPr>
        </p:nvSpPr>
        <p:spPr>
          <a:xfrm>
            <a:off x="381000" y="185738"/>
            <a:ext cx="8229600" cy="1143000"/>
          </a:xfrm>
        </p:spPr>
        <p:txBody>
          <a:bodyPr/>
          <a:lstStyle/>
          <a:p>
            <a:pPr>
              <a:defRPr/>
            </a:pPr>
            <a:r>
              <a:rPr lang="en-US" dirty="0">
                <a:solidFill>
                  <a:schemeClr val="accent2"/>
                </a:solidFill>
              </a:rPr>
              <a:t>Ca </a:t>
            </a:r>
            <a:r>
              <a:rPr lang="en-US" dirty="0" err="1">
                <a:solidFill>
                  <a:schemeClr val="accent2"/>
                </a:solidFill>
              </a:rPr>
              <a:t>lâm</a:t>
            </a:r>
            <a:r>
              <a:rPr lang="en-US" dirty="0">
                <a:solidFill>
                  <a:schemeClr val="accent2"/>
                </a:solidFill>
              </a:rPr>
              <a:t> </a:t>
            </a:r>
            <a:r>
              <a:rPr lang="en-US" dirty="0" err="1">
                <a:solidFill>
                  <a:schemeClr val="accent2"/>
                </a:solidFill>
              </a:rPr>
              <a:t>sàng</a:t>
            </a:r>
            <a:r>
              <a:rPr lang="en-US" dirty="0">
                <a:solidFill>
                  <a:schemeClr val="accent2"/>
                </a:solidFill>
              </a:rPr>
              <a:t> 3</a:t>
            </a:r>
          </a:p>
        </p:txBody>
      </p:sp>
      <p:sp>
        <p:nvSpPr>
          <p:cNvPr id="30723" name="Content Placeholder 2">
            <a:extLst>
              <a:ext uri="{FF2B5EF4-FFF2-40B4-BE49-F238E27FC236}">
                <a16:creationId xmlns:a16="http://schemas.microsoft.com/office/drawing/2014/main" id="{47430E6B-CD77-4D18-88FC-94811E0C711F}"/>
              </a:ext>
            </a:extLst>
          </p:cNvPr>
          <p:cNvSpPr>
            <a:spLocks noGrp="1"/>
          </p:cNvSpPr>
          <p:nvPr>
            <p:ph idx="1"/>
          </p:nvPr>
        </p:nvSpPr>
        <p:spPr>
          <a:xfrm>
            <a:off x="76200" y="1295400"/>
            <a:ext cx="8991600" cy="5135563"/>
          </a:xfrm>
        </p:spPr>
        <p:txBody>
          <a:bodyPr/>
          <a:lstStyle/>
          <a:p>
            <a:r>
              <a:rPr lang="en-US" altLang="en-US" sz="2800"/>
              <a:t>Gia Bảo là một bé trai</a:t>
            </a:r>
          </a:p>
          <a:p>
            <a:r>
              <a:rPr lang="en-US" altLang="en-US" sz="2800"/>
              <a:t>2 tuổi: thường thể hiện sự lo âu, sợ sệt trong môi trường mới và thường bám theo cha mẹ. Gia Bảo chỉ sử dụng từ đơn và biết khoảng 7-8 từ vựng.  Thường thì bé hầu như không nói. Gia đình cũng lo lắng về tình trạng chậm biết nói của trẻ.  </a:t>
            </a:r>
          </a:p>
          <a:p>
            <a:r>
              <a:rPr lang="en-US" altLang="en-US" sz="2800"/>
              <a:t>5 tuổi: “cụ non”. Gia đình lo lắng về hành vi gây hấn, đánh hoặc cắn người khác. Hoạt động trong ngày thường không đa dạng. Bé không chơi trò tưởng tượng với trẻ khác.  Không chia sẽ niềm vui. Thích xem vài chương trình và video ưa thích.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64AD1D8-BAA3-457F-8F44-DF8FB7E178B8}"/>
              </a:ext>
            </a:extLst>
          </p:cNvPr>
          <p:cNvSpPr>
            <a:spLocks noGrp="1" noChangeArrowheads="1"/>
          </p:cNvSpPr>
          <p:nvPr>
            <p:ph type="title"/>
          </p:nvPr>
        </p:nvSpPr>
        <p:spPr>
          <a:xfrm>
            <a:off x="457200" y="152400"/>
            <a:ext cx="8229600" cy="762000"/>
          </a:xfrm>
        </p:spPr>
        <p:txBody>
          <a:bodyPr/>
          <a:lstStyle/>
          <a:p>
            <a:r>
              <a:rPr lang="en-US" altLang="en-US">
                <a:solidFill>
                  <a:schemeClr val="accent2"/>
                </a:solidFill>
              </a:rPr>
              <a:t>Dịch tễ học (Mỹ)</a:t>
            </a:r>
          </a:p>
        </p:txBody>
      </p:sp>
      <p:graphicFrame>
        <p:nvGraphicFramePr>
          <p:cNvPr id="38915" name="Group 3">
            <a:extLst>
              <a:ext uri="{FF2B5EF4-FFF2-40B4-BE49-F238E27FC236}">
                <a16:creationId xmlns:a16="http://schemas.microsoft.com/office/drawing/2014/main" id="{AB0557E6-FA86-4076-80B6-33E73C448433}"/>
              </a:ext>
            </a:extLst>
          </p:cNvPr>
          <p:cNvGraphicFramePr>
            <a:graphicFrameLocks noGrp="1"/>
          </p:cNvGraphicFramePr>
          <p:nvPr>
            <p:ph idx="1"/>
            <p:extLst>
              <p:ext uri="{D42A27DB-BD31-4B8C-83A1-F6EECF244321}">
                <p14:modId xmlns:p14="http://schemas.microsoft.com/office/powerpoint/2010/main" val="3577526955"/>
              </p:ext>
            </p:extLst>
          </p:nvPr>
        </p:nvGraphicFramePr>
        <p:xfrm>
          <a:off x="653891" y="1295400"/>
          <a:ext cx="7836218" cy="4921757"/>
        </p:xfrm>
        <a:graphic>
          <a:graphicData uri="http://schemas.openxmlformats.org/drawingml/2006/table">
            <a:tbl>
              <a:tblPr/>
              <a:tblGrid>
                <a:gridCol w="5080000">
                  <a:extLst>
                    <a:ext uri="{9D8B030D-6E8A-4147-A177-3AD203B41FA5}">
                      <a16:colId xmlns:a16="http://schemas.microsoft.com/office/drawing/2014/main" val="20000"/>
                    </a:ext>
                  </a:extLst>
                </a:gridCol>
                <a:gridCol w="2756218">
                  <a:extLst>
                    <a:ext uri="{9D8B030D-6E8A-4147-A177-3AD203B41FA5}">
                      <a16:colId xmlns:a16="http://schemas.microsoft.com/office/drawing/2014/main" val="20001"/>
                    </a:ext>
                  </a:extLst>
                </a:gridCol>
              </a:tblGrid>
              <a:tr h="152400">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Calibri" panose="020F0502020204030204" pitchFamily="34" charset="0"/>
                        </a:rPr>
                        <a:t>RL phát triển </a:t>
                      </a:r>
                      <a:r>
                        <a:rPr kumimoji="0" lang="en-US" sz="2800" b="0" i="0" u="none" strike="noStrike" cap="none" normalizeH="0" baseline="0" dirty="0">
                          <a:ln>
                            <a:noFill/>
                          </a:ln>
                          <a:solidFill>
                            <a:schemeClr val="accent2"/>
                          </a:solidFill>
                          <a:effectLst/>
                          <a:latin typeface="Calibri" panose="020F0502020204030204" pitchFamily="34" charset="0"/>
                        </a:rPr>
                        <a:t>(~15% </a:t>
                      </a:r>
                      <a:r>
                        <a:rPr kumimoji="0" lang="en-US" sz="2800" b="0" i="0" u="none" strike="noStrike" cap="none" normalizeH="0" baseline="0" dirty="0" err="1">
                          <a:ln>
                            <a:noFill/>
                          </a:ln>
                          <a:solidFill>
                            <a:schemeClr val="accent2"/>
                          </a:solidFill>
                          <a:effectLst/>
                          <a:latin typeface="Calibri" panose="020F0502020204030204" pitchFamily="34" charset="0"/>
                        </a:rPr>
                        <a:t>trẻ</a:t>
                      </a:r>
                      <a:r>
                        <a:rPr kumimoji="0" lang="en-US" sz="2800" b="0" i="0" u="none" strike="noStrike" cap="none" normalizeH="0" baseline="0" dirty="0">
                          <a:ln>
                            <a:noFill/>
                          </a:ln>
                          <a:solidFill>
                            <a:schemeClr val="accent2"/>
                          </a:solidFill>
                          <a:effectLst/>
                          <a:latin typeface="Calibri" panose="020F0502020204030204" pitchFamily="34" charset="0"/>
                        </a:rPr>
                        <a: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dirty="0" err="1">
                          <a:ln>
                            <a:noFill/>
                          </a:ln>
                          <a:solidFill>
                            <a:schemeClr val="accent2"/>
                          </a:solidFill>
                          <a:effectLst/>
                          <a:latin typeface="Calibri" panose="020F0502020204030204" pitchFamily="34" charset="0"/>
                        </a:rPr>
                        <a:t>Tần</a:t>
                      </a:r>
                      <a:r>
                        <a:rPr kumimoji="0" lang="en-US" sz="2800" b="0" i="0" u="none" strike="noStrike" cap="none" normalizeH="0" baseline="0" dirty="0">
                          <a:ln>
                            <a:noFill/>
                          </a:ln>
                          <a:solidFill>
                            <a:schemeClr val="accent2"/>
                          </a:solidFill>
                          <a:effectLst/>
                          <a:latin typeface="Calibri" panose="020F0502020204030204" pitchFamily="34" charset="0"/>
                        </a:rPr>
                        <a:t> </a:t>
                      </a:r>
                      <a:r>
                        <a:rPr kumimoji="0" lang="en-US" sz="2800" b="0" i="0" u="none" strike="noStrike" cap="none" normalizeH="0" baseline="0" err="1">
                          <a:ln>
                            <a:noFill/>
                          </a:ln>
                          <a:solidFill>
                            <a:schemeClr val="accent2"/>
                          </a:solidFill>
                          <a:effectLst/>
                          <a:latin typeface="Calibri" panose="020F0502020204030204" pitchFamily="34" charset="0"/>
                        </a:rPr>
                        <a:t>suất</a:t>
                      </a:r>
                      <a:r>
                        <a:rPr kumimoji="0" lang="en-US" sz="2800" b="0" i="0" u="none" strike="noStrike" cap="none" normalizeH="0" baseline="0">
                          <a:ln>
                            <a:noFill/>
                          </a:ln>
                          <a:solidFill>
                            <a:schemeClr val="accent2"/>
                          </a:solidFill>
                          <a:effectLst/>
                          <a:latin typeface="Calibri" panose="020F0502020204030204" pitchFamily="34" charset="0"/>
                        </a:rPr>
                        <a:t> /</a:t>
                      </a:r>
                      <a:r>
                        <a:rPr kumimoji="0" lang="en-US" sz="2800" b="0" i="0" u="none" strike="noStrike" cap="none" normalizeH="0" baseline="0" dirty="0">
                          <a:ln>
                            <a:noFill/>
                          </a:ln>
                          <a:solidFill>
                            <a:schemeClr val="accent2"/>
                          </a:solidFill>
                          <a:effectLst/>
                          <a:latin typeface="Calibri" panose="020F0502020204030204" pitchFamily="34" charset="0"/>
                        </a:rPr>
                        <a:t>1.000</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alibri" panose="020F0502020204030204" pitchFamily="34" charset="0"/>
                        </a:rPr>
                        <a:t>Chậm</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phát</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triển</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tâm</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thần</a:t>
                      </a:r>
                      <a:endParaRPr kumimoji="0" lang="en-US" sz="2800" b="0" i="0" u="none" strike="noStrike" cap="none" normalizeH="0" baseline="0" dirty="0">
                        <a:ln>
                          <a:noFill/>
                        </a:ln>
                        <a:solidFill>
                          <a:schemeClr val="tx1"/>
                        </a:solidFill>
                        <a:effectLst/>
                        <a:latin typeface="Calibri" panose="020F0502020204030204"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alibri" panose="020F0502020204030204" pitchFamily="34" charset="0"/>
                        </a:rPr>
                        <a:t>25</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highlight>
                            <a:srgbClr val="FFFF00"/>
                          </a:highlight>
                          <a:latin typeface="Calibri" panose="020F0502020204030204" pitchFamily="34" charset="0"/>
                        </a:rPr>
                        <a:t>Kém</a:t>
                      </a:r>
                      <a:r>
                        <a:rPr kumimoji="0" lang="en-US" sz="2800" b="0" i="0" u="none" strike="noStrike" cap="none" normalizeH="0" baseline="0" dirty="0">
                          <a:ln>
                            <a:noFill/>
                          </a:ln>
                          <a:solidFill>
                            <a:schemeClr val="tx1"/>
                          </a:solidFill>
                          <a:effectLst/>
                          <a:highlight>
                            <a:srgbClr val="FFFF00"/>
                          </a:highlight>
                          <a:latin typeface="Calibri" panose="020F0502020204030204" pitchFamily="34" charset="0"/>
                        </a:rPr>
                        <a:t> </a:t>
                      </a:r>
                      <a:r>
                        <a:rPr kumimoji="0" lang="en-US" sz="2800" b="0" i="0" u="none" strike="noStrike" cap="none" normalizeH="0" baseline="0" dirty="0" err="1">
                          <a:ln>
                            <a:noFill/>
                          </a:ln>
                          <a:solidFill>
                            <a:schemeClr val="tx1"/>
                          </a:solidFill>
                          <a:effectLst/>
                          <a:highlight>
                            <a:srgbClr val="FFFF00"/>
                          </a:highlight>
                          <a:latin typeface="Calibri" panose="020F0502020204030204" pitchFamily="34" charset="0"/>
                        </a:rPr>
                        <a:t>khả</a:t>
                      </a:r>
                      <a:r>
                        <a:rPr kumimoji="0" lang="en-US" sz="2800" b="0" i="0" u="none" strike="noStrike" cap="none" normalizeH="0" baseline="0" dirty="0">
                          <a:ln>
                            <a:noFill/>
                          </a:ln>
                          <a:solidFill>
                            <a:schemeClr val="tx1"/>
                          </a:solidFill>
                          <a:effectLst/>
                          <a:highlight>
                            <a:srgbClr val="FFFF00"/>
                          </a:highlight>
                          <a:latin typeface="Calibri" panose="020F0502020204030204" pitchFamily="34" charset="0"/>
                        </a:rPr>
                        <a:t> </a:t>
                      </a:r>
                      <a:r>
                        <a:rPr kumimoji="0" lang="en-US" sz="2800" b="0" i="0" u="none" strike="noStrike" cap="none" normalizeH="0" baseline="0" dirty="0" err="1">
                          <a:ln>
                            <a:noFill/>
                          </a:ln>
                          <a:solidFill>
                            <a:schemeClr val="tx1"/>
                          </a:solidFill>
                          <a:effectLst/>
                          <a:highlight>
                            <a:srgbClr val="FFFF00"/>
                          </a:highlight>
                          <a:latin typeface="Calibri" panose="020F0502020204030204" pitchFamily="34" charset="0"/>
                        </a:rPr>
                        <a:t>năng</a:t>
                      </a:r>
                      <a:r>
                        <a:rPr kumimoji="0" lang="en-US" sz="2800" b="0" i="0" u="none" strike="noStrike" cap="none" normalizeH="0" baseline="0" dirty="0">
                          <a:ln>
                            <a:noFill/>
                          </a:ln>
                          <a:solidFill>
                            <a:schemeClr val="tx1"/>
                          </a:solidFill>
                          <a:effectLst/>
                          <a:highlight>
                            <a:srgbClr val="FFFF00"/>
                          </a:highlight>
                          <a:latin typeface="Calibri" panose="020F0502020204030204" pitchFamily="34" charset="0"/>
                        </a:rPr>
                        <a:t> </a:t>
                      </a:r>
                      <a:r>
                        <a:rPr kumimoji="0" lang="en-US" sz="2800" b="0" i="0" u="none" strike="noStrike" cap="none" normalizeH="0" baseline="0" dirty="0" err="1">
                          <a:ln>
                            <a:noFill/>
                          </a:ln>
                          <a:solidFill>
                            <a:schemeClr val="tx1"/>
                          </a:solidFill>
                          <a:effectLst/>
                          <a:highlight>
                            <a:srgbClr val="FFFF00"/>
                          </a:highlight>
                          <a:latin typeface="Calibri" panose="020F0502020204030204" pitchFamily="34" charset="0"/>
                        </a:rPr>
                        <a:t>học</a:t>
                      </a:r>
                      <a:r>
                        <a:rPr kumimoji="0" lang="en-US" sz="2800" b="0" i="0" u="none" strike="noStrike" cap="none" normalizeH="0" baseline="0" dirty="0">
                          <a:ln>
                            <a:noFill/>
                          </a:ln>
                          <a:solidFill>
                            <a:schemeClr val="tx1"/>
                          </a:solidFill>
                          <a:effectLst/>
                          <a:highlight>
                            <a:srgbClr val="FFFF00"/>
                          </a:highlight>
                          <a:latin typeface="Calibri" panose="020F0502020204030204" pitchFamily="34" charset="0"/>
                        </a:rPr>
                        <a:t> </a:t>
                      </a:r>
                      <a:r>
                        <a:rPr kumimoji="0" lang="en-US" sz="2800" b="0" i="0" u="none" strike="noStrike" cap="none" normalizeH="0" baseline="0" dirty="0" err="1">
                          <a:ln>
                            <a:noFill/>
                          </a:ln>
                          <a:solidFill>
                            <a:schemeClr val="tx1"/>
                          </a:solidFill>
                          <a:effectLst/>
                          <a:highlight>
                            <a:srgbClr val="FFFF00"/>
                          </a:highlight>
                          <a:latin typeface="Calibri" panose="020F0502020204030204" pitchFamily="34" charset="0"/>
                        </a:rPr>
                        <a:t>tập</a:t>
                      </a:r>
                      <a:endParaRPr kumimoji="0" lang="en-US" sz="2800" b="0" i="0" u="none" strike="noStrike" cap="none" normalizeH="0" baseline="0" dirty="0">
                        <a:ln>
                          <a:noFill/>
                        </a:ln>
                        <a:solidFill>
                          <a:schemeClr val="tx1"/>
                        </a:solidFill>
                        <a:effectLst/>
                        <a:highlight>
                          <a:srgbClr val="FFFF00"/>
                        </a:highlight>
                        <a:latin typeface="Calibri" panose="020F0502020204030204"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75</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1962">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highlight>
                            <a:srgbClr val="FFFF00"/>
                          </a:highlight>
                          <a:latin typeface="Calibri" panose="020F0502020204030204" pitchFamily="34" charset="0"/>
                        </a:rPr>
                        <a:t>RL </a:t>
                      </a:r>
                      <a:r>
                        <a:rPr kumimoji="0" lang="en-US" sz="2800" b="0" i="0" u="none" strike="noStrike" cap="none" normalizeH="0" baseline="0" dirty="0" err="1">
                          <a:ln>
                            <a:noFill/>
                          </a:ln>
                          <a:solidFill>
                            <a:schemeClr val="tx1"/>
                          </a:solidFill>
                          <a:effectLst/>
                          <a:highlight>
                            <a:srgbClr val="FFFF00"/>
                          </a:highlight>
                          <a:latin typeface="Calibri" panose="020F0502020204030204" pitchFamily="34" charset="0"/>
                        </a:rPr>
                        <a:t>khiếm</a:t>
                      </a:r>
                      <a:r>
                        <a:rPr kumimoji="0" lang="en-US" sz="2800" b="0" i="0" u="none" strike="noStrike" cap="none" normalizeH="0" baseline="0" dirty="0">
                          <a:ln>
                            <a:noFill/>
                          </a:ln>
                          <a:solidFill>
                            <a:schemeClr val="tx1"/>
                          </a:solidFill>
                          <a:effectLst/>
                          <a:highlight>
                            <a:srgbClr val="FFFF00"/>
                          </a:highlight>
                          <a:latin typeface="Calibri" panose="020F0502020204030204" pitchFamily="34" charset="0"/>
                        </a:rPr>
                        <a:t> </a:t>
                      </a:r>
                      <a:r>
                        <a:rPr kumimoji="0" lang="en-US" sz="2800" b="0" i="0" u="none" strike="noStrike" cap="none" normalizeH="0" baseline="0" dirty="0" err="1">
                          <a:ln>
                            <a:noFill/>
                          </a:ln>
                          <a:solidFill>
                            <a:schemeClr val="tx1"/>
                          </a:solidFill>
                          <a:effectLst/>
                          <a:highlight>
                            <a:srgbClr val="FFFF00"/>
                          </a:highlight>
                          <a:latin typeface="Calibri" panose="020F0502020204030204" pitchFamily="34" charset="0"/>
                        </a:rPr>
                        <a:t>khuyết</a:t>
                      </a:r>
                      <a:r>
                        <a:rPr kumimoji="0" lang="en-US" sz="2800" b="0" i="0" u="none" strike="noStrike" cap="none" normalizeH="0" baseline="0" dirty="0">
                          <a:ln>
                            <a:noFill/>
                          </a:ln>
                          <a:solidFill>
                            <a:schemeClr val="tx1"/>
                          </a:solidFill>
                          <a:effectLst/>
                          <a:highlight>
                            <a:srgbClr val="FFFF00"/>
                          </a:highlight>
                          <a:latin typeface="Calibri" panose="020F0502020204030204" pitchFamily="34" charset="0"/>
                        </a:rPr>
                        <a:t> </a:t>
                      </a:r>
                      <a:r>
                        <a:rPr kumimoji="0" lang="en-US" sz="2800" b="0" i="0" u="none" strike="noStrike" cap="none" normalizeH="0" baseline="0" dirty="0" err="1">
                          <a:ln>
                            <a:noFill/>
                          </a:ln>
                          <a:solidFill>
                            <a:schemeClr val="tx1"/>
                          </a:solidFill>
                          <a:effectLst/>
                          <a:highlight>
                            <a:srgbClr val="FFFF00"/>
                          </a:highlight>
                          <a:latin typeface="Calibri" panose="020F0502020204030204" pitchFamily="34" charset="0"/>
                        </a:rPr>
                        <a:t>tập</a:t>
                      </a:r>
                      <a:r>
                        <a:rPr kumimoji="0" lang="en-US" sz="2800" b="0" i="0" u="none" strike="noStrike" cap="none" normalizeH="0" baseline="0" dirty="0">
                          <a:ln>
                            <a:noFill/>
                          </a:ln>
                          <a:solidFill>
                            <a:schemeClr val="tx1"/>
                          </a:solidFill>
                          <a:effectLst/>
                          <a:highlight>
                            <a:srgbClr val="FFFF00"/>
                          </a:highlight>
                          <a:latin typeface="Calibri" panose="020F0502020204030204" pitchFamily="34" charset="0"/>
                        </a:rPr>
                        <a:t> </a:t>
                      </a:r>
                      <a:r>
                        <a:rPr kumimoji="0" lang="en-US" sz="2800" b="0" i="0" u="none" strike="noStrike" cap="none" normalizeH="0" baseline="0" dirty="0" err="1">
                          <a:ln>
                            <a:noFill/>
                          </a:ln>
                          <a:solidFill>
                            <a:schemeClr val="tx1"/>
                          </a:solidFill>
                          <a:effectLst/>
                          <a:highlight>
                            <a:srgbClr val="FFFF00"/>
                          </a:highlight>
                          <a:latin typeface="Calibri" panose="020F0502020204030204" pitchFamily="34" charset="0"/>
                        </a:rPr>
                        <a:t>trung</a:t>
                      </a:r>
                      <a:endParaRPr kumimoji="0" lang="en-US" sz="2800" b="0" i="0" u="none" strike="noStrike" cap="none" normalizeH="0" baseline="0" dirty="0">
                        <a:ln>
                          <a:noFill/>
                        </a:ln>
                        <a:solidFill>
                          <a:schemeClr val="tx1"/>
                        </a:solidFill>
                        <a:effectLst/>
                        <a:highlight>
                          <a:srgbClr val="FFFF00"/>
                        </a:highlight>
                        <a:latin typeface="Calibri" panose="020F0502020204030204"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30-50</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3729">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alibri" panose="020F0502020204030204" pitchFamily="34" charset="0"/>
                        </a:rPr>
                        <a:t>RL </a:t>
                      </a:r>
                      <a:r>
                        <a:rPr kumimoji="0" lang="en-US" sz="2800" b="0" i="0" u="none" strike="noStrike" cap="none" normalizeH="0" baseline="0" dirty="0" err="1">
                          <a:ln>
                            <a:noFill/>
                          </a:ln>
                          <a:solidFill>
                            <a:schemeClr val="tx1"/>
                          </a:solidFill>
                          <a:effectLst/>
                          <a:latin typeface="Calibri" panose="020F0502020204030204" pitchFamily="34" charset="0"/>
                        </a:rPr>
                        <a:t>phổ</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tự</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kỷ</a:t>
                      </a:r>
                      <a:endParaRPr kumimoji="0" lang="en-US" sz="2800" b="0" i="0" u="none" strike="noStrike" cap="none" normalizeH="0" baseline="0" dirty="0">
                        <a:ln>
                          <a:noFill/>
                        </a:ln>
                        <a:solidFill>
                          <a:schemeClr val="tx1"/>
                        </a:solidFill>
                        <a:effectLst/>
                        <a:latin typeface="Calibri" panose="020F0502020204030204"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6</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alibri" panose="020F0502020204030204" pitchFamily="34" charset="0"/>
                        </a:rPr>
                        <a:t>Bại</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não</a:t>
                      </a:r>
                      <a:endParaRPr kumimoji="0" lang="en-US" sz="2800" b="0" i="0" u="none" strike="noStrike" cap="none" normalizeH="0" baseline="0" dirty="0">
                        <a:ln>
                          <a:noFill/>
                        </a:ln>
                        <a:solidFill>
                          <a:schemeClr val="tx1"/>
                        </a:solidFill>
                        <a:effectLst/>
                        <a:latin typeface="Calibri" panose="020F0502020204030204"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2-3</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29723">
                <a:tc>
                  <a:txBody>
                    <a:bodyPr/>
                    <a:lstStyle/>
                    <a:p>
                      <a:pPr marL="0" marR="0" lvl="0" indent="0" algn="l"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alibri" panose="020F0502020204030204" pitchFamily="34" charset="0"/>
                        </a:rPr>
                        <a:t>Phương</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hại</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err="1">
                          <a:ln>
                            <a:noFill/>
                          </a:ln>
                          <a:solidFill>
                            <a:schemeClr val="tx1"/>
                          </a:solidFill>
                          <a:effectLst/>
                          <a:latin typeface="Calibri" panose="020F0502020204030204" pitchFamily="34" charset="0"/>
                        </a:rPr>
                        <a:t>về</a:t>
                      </a:r>
                      <a:r>
                        <a:rPr kumimoji="0" lang="en-US" sz="2800" b="0" i="0" u="none" strike="noStrike" cap="none" normalizeH="0" baseline="0">
                          <a:ln>
                            <a:noFill/>
                          </a:ln>
                          <a:solidFill>
                            <a:schemeClr val="tx1"/>
                          </a:solidFill>
                          <a:effectLst/>
                          <a:latin typeface="Calibri" panose="020F0502020204030204" pitchFamily="34" charset="0"/>
                        </a:rPr>
                        <a:t> thính </a:t>
                      </a:r>
                      <a:r>
                        <a:rPr kumimoji="0" lang="en-US" sz="2800" b="0" i="0" u="none" strike="noStrike" cap="none" normalizeH="0" baseline="0" dirty="0" err="1">
                          <a:ln>
                            <a:noFill/>
                          </a:ln>
                          <a:solidFill>
                            <a:schemeClr val="tx1"/>
                          </a:solidFill>
                          <a:effectLst/>
                          <a:latin typeface="Calibri" panose="020F0502020204030204" pitchFamily="34" charset="0"/>
                        </a:rPr>
                        <a:t>hoặc</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thị</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giác</a:t>
                      </a:r>
                      <a:endParaRPr kumimoji="0" lang="en-US" sz="2800" b="0" i="0" u="none" strike="noStrike" cap="none" normalizeH="0" baseline="0" dirty="0">
                        <a:ln>
                          <a:noFill/>
                        </a:ln>
                        <a:solidFill>
                          <a:schemeClr val="tx1"/>
                        </a:solidFill>
                        <a:effectLst/>
                        <a:latin typeface="Calibri" panose="020F0502020204030204"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5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1-3</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8CB2-BFFE-4F09-B6F0-E0460796E477}"/>
              </a:ext>
            </a:extLst>
          </p:cNvPr>
          <p:cNvSpPr>
            <a:spLocks noGrp="1"/>
          </p:cNvSpPr>
          <p:nvPr>
            <p:ph type="title"/>
          </p:nvPr>
        </p:nvSpPr>
        <p:spPr/>
        <p:txBody>
          <a:bodyPr/>
          <a:lstStyle/>
          <a:p>
            <a:r>
              <a:rPr lang="vi-VN">
                <a:solidFill>
                  <a:srgbClr val="00B050"/>
                </a:solidFill>
              </a:rPr>
              <a:t>Gia Bảo </a:t>
            </a:r>
            <a:r>
              <a:rPr lang="en-US">
                <a:solidFill>
                  <a:srgbClr val="00B050"/>
                </a:solidFill>
              </a:rPr>
              <a:t>biểu hiện của 1 trẻ tự kỷ</a:t>
            </a:r>
          </a:p>
        </p:txBody>
      </p:sp>
      <p:sp>
        <p:nvSpPr>
          <p:cNvPr id="3" name="Content Placeholder 2">
            <a:extLst>
              <a:ext uri="{FF2B5EF4-FFF2-40B4-BE49-F238E27FC236}">
                <a16:creationId xmlns:a16="http://schemas.microsoft.com/office/drawing/2014/main" id="{CAC768A8-7339-4C1C-9590-8709F31698C3}"/>
              </a:ext>
            </a:extLst>
          </p:cNvPr>
          <p:cNvSpPr>
            <a:spLocks noGrp="1"/>
          </p:cNvSpPr>
          <p:nvPr>
            <p:ph idx="1"/>
          </p:nvPr>
        </p:nvSpPr>
        <p:spPr/>
        <p:txBody>
          <a:bodyPr/>
          <a:lstStyle/>
          <a:p>
            <a:pPr>
              <a:lnSpc>
                <a:spcPct val="150000"/>
              </a:lnSpc>
              <a:spcBef>
                <a:spcPts val="0"/>
              </a:spcBef>
            </a:pPr>
            <a:r>
              <a:rPr lang="en-US" sz="2800"/>
              <a:t>Bé không thích cái “mới”: sợ sệt trong môi trường mới (hoặc thói quen mới,..).</a:t>
            </a:r>
          </a:p>
          <a:p>
            <a:pPr>
              <a:lnSpc>
                <a:spcPct val="150000"/>
              </a:lnSpc>
              <a:spcBef>
                <a:spcPts val="0"/>
              </a:spcBef>
            </a:pPr>
            <a:r>
              <a:rPr lang="en-US" sz="2800"/>
              <a:t>Sở thích hạn hẹp, mối quan tâm hạn hẹp (hoạt động thường ngày không đa dạng, chỉ thích xem vài chương trình và video ưa thích)</a:t>
            </a:r>
          </a:p>
          <a:p>
            <a:pPr>
              <a:lnSpc>
                <a:spcPct val="150000"/>
              </a:lnSpc>
              <a:spcBef>
                <a:spcPts val="0"/>
              </a:spcBef>
            </a:pPr>
            <a:r>
              <a:rPr lang="en-US" sz="2800"/>
              <a:t>Không thích chia sẻ niềm vui</a:t>
            </a:r>
          </a:p>
          <a:p>
            <a:pPr>
              <a:lnSpc>
                <a:spcPct val="150000"/>
              </a:lnSpc>
              <a:spcBef>
                <a:spcPts val="0"/>
              </a:spcBef>
            </a:pPr>
            <a:r>
              <a:rPr lang="en-US" sz="2800"/>
              <a:t>Kém trong các trò chơi đóng vai (không chơi trò tưởng tượng vơi trẻ khác)</a:t>
            </a:r>
          </a:p>
          <a:p>
            <a:pPr>
              <a:lnSpc>
                <a:spcPct val="150000"/>
              </a:lnSpc>
              <a:spcBef>
                <a:spcPts val="0"/>
              </a:spcBef>
            </a:pPr>
            <a:r>
              <a:rPr lang="en-US" sz="2800"/>
              <a:t>Có chậm nói</a:t>
            </a:r>
          </a:p>
        </p:txBody>
      </p:sp>
    </p:spTree>
    <p:extLst>
      <p:ext uri="{BB962C8B-B14F-4D97-AF65-F5344CB8AC3E}">
        <p14:creationId xmlns:p14="http://schemas.microsoft.com/office/powerpoint/2010/main" val="3829331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BD0EC9A8-E6E4-45C0-B550-E09E2C4BF90C}"/>
              </a:ext>
            </a:extLst>
          </p:cNvPr>
          <p:cNvSpPr>
            <a:spLocks noGrp="1" noChangeArrowheads="1"/>
          </p:cNvSpPr>
          <p:nvPr>
            <p:ph type="title"/>
          </p:nvPr>
        </p:nvSpPr>
        <p:spPr>
          <a:xfrm>
            <a:off x="76200" y="762000"/>
            <a:ext cx="8915400" cy="1524000"/>
          </a:xfrm>
        </p:spPr>
        <p:txBody>
          <a:bodyPr/>
          <a:lstStyle/>
          <a:p>
            <a:pPr>
              <a:defRPr/>
            </a:pPr>
            <a:r>
              <a:rPr lang="en-US" altLang="en-US" sz="4000" b="1">
                <a:solidFill>
                  <a:schemeClr val="accent2"/>
                </a:solidFill>
                <a:effectLst>
                  <a:outerShdw blurRad="38100" dist="38100" dir="2700000" algn="tl">
                    <a:srgbClr val="C0C0C0"/>
                  </a:outerShdw>
                </a:effectLst>
              </a:rPr>
              <a:t>RLPT VỀ GIAO TIẾP XÃ HỘI: </a:t>
            </a:r>
            <a:br>
              <a:rPr lang="en-US" altLang="en-US" sz="4000" b="1">
                <a:solidFill>
                  <a:schemeClr val="accent2"/>
                </a:solidFill>
                <a:effectLst>
                  <a:outerShdw blurRad="38100" dist="38100" dir="2700000" algn="tl">
                    <a:srgbClr val="C0C0C0"/>
                  </a:outerShdw>
                </a:effectLst>
              </a:rPr>
            </a:br>
            <a:r>
              <a:rPr lang="en-US" altLang="en-US" sz="4000" b="1">
                <a:solidFill>
                  <a:srgbClr val="FF0000"/>
                </a:solidFill>
                <a:effectLst>
                  <a:outerShdw blurRad="38100" dist="38100" dir="2700000" algn="tl">
                    <a:srgbClr val="C0C0C0"/>
                  </a:outerShdw>
                </a:effectLst>
              </a:rPr>
              <a:t>TỰ KỶ</a:t>
            </a:r>
            <a:br>
              <a:rPr lang="vi-VN" altLang="en-US" sz="4000" b="1">
                <a:solidFill>
                  <a:srgbClr val="FF0000"/>
                </a:solidFill>
                <a:effectLst>
                  <a:outerShdw blurRad="38100" dist="38100" dir="2700000" algn="tl">
                    <a:srgbClr val="C0C0C0"/>
                  </a:outerShdw>
                </a:effectLst>
              </a:rPr>
            </a:br>
            <a:r>
              <a:rPr lang="en-US" sz="3200">
                <a:solidFill>
                  <a:srgbClr val="00B050"/>
                </a:solidFill>
              </a:rPr>
              <a:t>cố gắng chẩn đoán ra trước 3 tuổi</a:t>
            </a:r>
            <a:endParaRPr lang="en-US" altLang="en-US" sz="4000" b="1">
              <a:solidFill>
                <a:srgbClr val="00B050"/>
              </a:solidFill>
              <a:effectLst>
                <a:outerShdw blurRad="38100" dist="38100" dir="2700000" algn="tl">
                  <a:srgbClr val="C0C0C0"/>
                </a:outerShdw>
              </a:effectLst>
            </a:endParaRPr>
          </a:p>
        </p:txBody>
      </p:sp>
      <p:pic>
        <p:nvPicPr>
          <p:cNvPr id="31747" name="Picture 3">
            <a:extLst>
              <a:ext uri="{FF2B5EF4-FFF2-40B4-BE49-F238E27FC236}">
                <a16:creationId xmlns:a16="http://schemas.microsoft.com/office/drawing/2014/main" id="{B3FF5862-BAF2-4ABD-8591-966DBE306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590800"/>
            <a:ext cx="284321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523ACAF-C9B1-466B-9AAE-4A6CA99898BD}"/>
              </a:ext>
            </a:extLst>
          </p:cNvPr>
          <p:cNvSpPr>
            <a:spLocks noGrp="1" noChangeArrowheads="1"/>
          </p:cNvSpPr>
          <p:nvPr>
            <p:ph type="title" idx="4294967295"/>
          </p:nvPr>
        </p:nvSpPr>
        <p:spPr>
          <a:xfrm>
            <a:off x="457200" y="0"/>
            <a:ext cx="8229600" cy="1143000"/>
          </a:xfrm>
        </p:spPr>
        <p:txBody>
          <a:bodyPr/>
          <a:lstStyle/>
          <a:p>
            <a:r>
              <a:rPr lang="en-US" altLang="en-US" sz="3200">
                <a:solidFill>
                  <a:schemeClr val="accent2"/>
                </a:solidFill>
              </a:rPr>
              <a:t>Biểu hiện cần lưu ý về ngôn ngữ, nhận thức, xã hội và cảm xúc</a:t>
            </a:r>
          </a:p>
        </p:txBody>
      </p:sp>
      <p:graphicFrame>
        <p:nvGraphicFramePr>
          <p:cNvPr id="135201" name="Group 33">
            <a:extLst>
              <a:ext uri="{FF2B5EF4-FFF2-40B4-BE49-F238E27FC236}">
                <a16:creationId xmlns:a16="http://schemas.microsoft.com/office/drawing/2014/main" id="{DF213B5E-2A0E-433D-8531-3167D7ACE2C9}"/>
              </a:ext>
            </a:extLst>
          </p:cNvPr>
          <p:cNvGraphicFramePr>
            <a:graphicFrameLocks noGrp="1"/>
          </p:cNvGraphicFramePr>
          <p:nvPr>
            <p:ph idx="4294967295"/>
            <p:extLst>
              <p:ext uri="{D42A27DB-BD31-4B8C-83A1-F6EECF244321}">
                <p14:modId xmlns:p14="http://schemas.microsoft.com/office/powerpoint/2010/main" val="1959607825"/>
              </p:ext>
            </p:extLst>
          </p:nvPr>
        </p:nvGraphicFramePr>
        <p:xfrm>
          <a:off x="228600" y="1119963"/>
          <a:ext cx="8763000" cy="5242928"/>
        </p:xfrm>
        <a:graphic>
          <a:graphicData uri="http://schemas.openxmlformats.org/drawingml/2006/table">
            <a:tbl>
              <a:tblPr/>
              <a:tblGrid>
                <a:gridCol w="9906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4572000">
                  <a:extLst>
                    <a:ext uri="{9D8B030D-6E8A-4147-A177-3AD203B41FA5}">
                      <a16:colId xmlns:a16="http://schemas.microsoft.com/office/drawing/2014/main" val="20002"/>
                    </a:ext>
                  </a:extLst>
                </a:gridCol>
              </a:tblGrid>
              <a:tr h="762087">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accent2"/>
                          </a:solidFill>
                          <a:effectLst/>
                          <a:latin typeface="Calibri" panose="020F0502020204030204" pitchFamily="34" charset="0"/>
                        </a:rPr>
                        <a:t>Tháng tuổi</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accent2"/>
                          </a:solidFill>
                          <a:effectLst/>
                          <a:latin typeface="Calibri" panose="020F0502020204030204" pitchFamily="34" charset="0"/>
                        </a:rPr>
                        <a:t>Mong đợi</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accent2"/>
                          </a:solidFill>
                          <a:effectLst/>
                          <a:latin typeface="Calibri" panose="020F0502020204030204" pitchFamily="34" charset="0"/>
                        </a:rPr>
                        <a:t>Biểu hiện cần lưu ý</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087">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Cười, phát ra tiếng</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highlight>
                            <a:srgbClr val="FFFF00"/>
                          </a:highlight>
                          <a:latin typeface="Calibri" panose="020F0502020204030204" pitchFamily="34" charset="0"/>
                        </a:rPr>
                        <a:t>Không cười </a:t>
                      </a:r>
                      <a:r>
                        <a:rPr kumimoji="0" lang="en-US" altLang="en-US" sz="2200" b="0" i="0" u="none" strike="noStrike" cap="none" normalizeH="0" baseline="0">
                          <a:ln>
                            <a:noFill/>
                          </a:ln>
                          <a:solidFill>
                            <a:schemeClr val="tx1"/>
                          </a:solidFill>
                          <a:effectLst/>
                          <a:latin typeface="Calibri" panose="020F0502020204030204" pitchFamily="34" charset="0"/>
                        </a:rPr>
                        <a:t>– khiếm khuyết về nhận thức và xã hội</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087">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6</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Bập bẹ - lập lại các phụ âm / nguyên âm</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highlight>
                            <a:srgbClr val="FFFF00"/>
                          </a:highlight>
                          <a:latin typeface="Calibri" panose="020F0502020204030204" pitchFamily="34" charset="0"/>
                        </a:rPr>
                        <a:t>Không bập bẹ </a:t>
                      </a:r>
                      <a:r>
                        <a:rPr kumimoji="0" lang="en-US" altLang="en-US" sz="2200" b="0" i="0" u="none" strike="noStrike" cap="none" normalizeH="0" baseline="0">
                          <a:ln>
                            <a:noFill/>
                          </a:ln>
                          <a:solidFill>
                            <a:schemeClr val="tx1"/>
                          </a:solidFill>
                          <a:effectLst/>
                          <a:latin typeface="Calibri" panose="020F0502020204030204" pitchFamily="34" charset="0"/>
                        </a:rPr>
                        <a:t>– vấn đề về thính giác?</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12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Cử chỉ, hiểu 50 từ, nói từ đầu tiên</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highlight>
                            <a:srgbClr val="FFFF00"/>
                          </a:highlight>
                          <a:latin typeface="Calibri" panose="020F0502020204030204" pitchFamily="34" charset="0"/>
                        </a:rPr>
                        <a:t>Không đáp ứng </a:t>
                      </a:r>
                      <a:r>
                        <a:rPr kumimoji="0" lang="en-US" altLang="en-US" sz="2200" b="0" i="0" u="none" strike="noStrike" cap="none" normalizeH="0" baseline="0">
                          <a:ln>
                            <a:noFill/>
                          </a:ln>
                          <a:solidFill>
                            <a:schemeClr val="tx1"/>
                          </a:solidFill>
                          <a:effectLst/>
                          <a:latin typeface="Calibri" panose="020F0502020204030204" pitchFamily="34" charset="0"/>
                        </a:rPr>
                        <a:t>với tên gọi hoặc từ nói, </a:t>
                      </a:r>
                      <a:r>
                        <a:rPr kumimoji="0" lang="en-US" altLang="en-US" sz="2200" b="0" i="0" u="none" strike="noStrike" cap="none" normalizeH="0" baseline="0">
                          <a:ln>
                            <a:noFill/>
                          </a:ln>
                          <a:solidFill>
                            <a:schemeClr val="tx1"/>
                          </a:solidFill>
                          <a:effectLst/>
                          <a:highlight>
                            <a:srgbClr val="FFFF00"/>
                          </a:highlight>
                          <a:latin typeface="Calibri" panose="020F0502020204030204" pitchFamily="34" charset="0"/>
                        </a:rPr>
                        <a:t>thiếu sử dụng cử chỉ </a:t>
                      </a:r>
                      <a:r>
                        <a:rPr kumimoji="0" lang="en-US" altLang="en-US" sz="2200" b="0" i="0" u="none" strike="noStrike" cap="none" normalizeH="0" baseline="0">
                          <a:ln>
                            <a:noFill/>
                          </a:ln>
                          <a:solidFill>
                            <a:schemeClr val="tx1"/>
                          </a:solidFill>
                          <a:effectLst/>
                          <a:latin typeface="Calibri" panose="020F0502020204030204" pitchFamily="34" charset="0"/>
                        </a:rPr>
                        <a:t>để chỉ cái mong muốn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4571">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18</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7-10 từ chức năng, nhận diện bộ phận cơ thể, làm theo mệnh lênh</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Thiếu từ, </a:t>
                      </a:r>
                      <a:r>
                        <a:rPr kumimoji="0" lang="en-US" altLang="en-US" sz="2200" b="0" i="0" u="none" strike="noStrike" cap="none" normalizeH="0" baseline="0">
                          <a:ln>
                            <a:noFill/>
                          </a:ln>
                          <a:solidFill>
                            <a:schemeClr val="tx1"/>
                          </a:solidFill>
                          <a:effectLst/>
                          <a:highlight>
                            <a:srgbClr val="FFFF00"/>
                          </a:highlight>
                          <a:latin typeface="Calibri" panose="020F0502020204030204" pitchFamily="34" charset="0"/>
                        </a:rPr>
                        <a:t>không làm theo mệnh lệnh mới, không dùng ngón trỏ </a:t>
                      </a:r>
                      <a:r>
                        <a:rPr kumimoji="0" lang="en-US" altLang="en-US" sz="2200" b="0" i="0" u="none" strike="noStrike" cap="none" normalizeH="0" baseline="0">
                          <a:ln>
                            <a:noFill/>
                          </a:ln>
                          <a:solidFill>
                            <a:schemeClr val="tx1"/>
                          </a:solidFill>
                          <a:effectLst/>
                          <a:latin typeface="Calibri" panose="020F0502020204030204" pitchFamily="34" charset="0"/>
                        </a:rPr>
                        <a:t>để chỉ vật quan tâm của mình cho người khác</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62087">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24</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Đóng vai, cụm 2 từ, liên kết mệnh lệnh 2 bước</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a:ln>
                            <a:noFill/>
                          </a:ln>
                          <a:solidFill>
                            <a:schemeClr val="tx1"/>
                          </a:solidFill>
                          <a:effectLst/>
                          <a:latin typeface="Calibri" panose="020F0502020204030204" pitchFamily="34" charset="0"/>
                        </a:rPr>
                        <a:t>Thiếu cụm 2 từ, </a:t>
                      </a:r>
                      <a:r>
                        <a:rPr kumimoji="0" lang="en-US" altLang="en-US" sz="2200" b="0" i="0" u="none" strike="noStrike" cap="none" normalizeH="0" baseline="0">
                          <a:ln>
                            <a:noFill/>
                          </a:ln>
                          <a:solidFill>
                            <a:schemeClr val="tx1"/>
                          </a:solidFill>
                          <a:effectLst/>
                          <a:highlight>
                            <a:srgbClr val="FFFF00"/>
                          </a:highlight>
                          <a:latin typeface="Calibri" panose="020F0502020204030204" pitchFamily="34" charset="0"/>
                        </a:rPr>
                        <a:t>không biết chơi đóng vai / biểu tượng</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F227EE-F3E2-4E1B-AD81-02BF17E55C25}"/>
              </a:ext>
            </a:extLst>
          </p:cNvPr>
          <p:cNvSpPr/>
          <p:nvPr/>
        </p:nvSpPr>
        <p:spPr>
          <a:xfrm>
            <a:off x="92242" y="152400"/>
            <a:ext cx="9051758" cy="6617196"/>
          </a:xfrm>
          <a:prstGeom prst="rect">
            <a:avLst/>
          </a:prstGeom>
        </p:spPr>
        <p:txBody>
          <a:bodyPr wrap="square">
            <a:spAutoFit/>
          </a:bodyPr>
          <a:lstStyle/>
          <a:p>
            <a:pPr eaLnBrk="1" hangingPunct="1">
              <a:spcAft>
                <a:spcPts val="600"/>
              </a:spcAft>
            </a:pPr>
            <a:r>
              <a:rPr lang="en-US" altLang="en-US" sz="1900" b="1">
                <a:latin typeface="Calibri" panose="020F0502020204030204" pitchFamily="34" charset="0"/>
              </a:rPr>
              <a:t>Protodeclarative pointing</a:t>
            </a:r>
            <a:endParaRPr lang="en-US" altLang="en-US" sz="1900">
              <a:latin typeface="Calibri" panose="020F0502020204030204" pitchFamily="34" charset="0"/>
            </a:endParaRPr>
          </a:p>
          <a:p>
            <a:pPr marL="342900" indent="-342900" eaLnBrk="1" hangingPunct="1">
              <a:spcAft>
                <a:spcPts val="600"/>
              </a:spcAft>
              <a:buFont typeface="Arial" panose="020B0604020202020204" pitchFamily="34" charset="0"/>
              <a:buChar char="•"/>
            </a:pPr>
            <a:r>
              <a:rPr lang="en-US" altLang="en-US" sz="1900">
                <a:latin typeface="Calibri" panose="020F0502020204030204" pitchFamily="34" charset="0"/>
              </a:rPr>
              <a:t>Protodeclarative pointing is the use of the index finger to indicate an item of interest to another person. Toddlers typically learn to utilize protodeclarative pointing to communicate their concern for an object to others. </a:t>
            </a:r>
          </a:p>
          <a:p>
            <a:pPr marL="342900" indent="-342900" eaLnBrk="1" hangingPunct="1">
              <a:spcAft>
                <a:spcPts val="600"/>
              </a:spcAft>
              <a:buFont typeface="Arial" panose="020B0604020202020204" pitchFamily="34" charset="0"/>
              <a:buChar char="•"/>
            </a:pPr>
            <a:r>
              <a:rPr lang="en-US" altLang="en-US" sz="1900">
                <a:highlight>
                  <a:srgbClr val="FFFF00"/>
                </a:highlight>
                <a:latin typeface="Calibri" panose="020F0502020204030204" pitchFamily="34" charset="0"/>
              </a:rPr>
              <a:t>The absence of protodeclarative pointing is predictive of the later diagnosis of autism</a:t>
            </a:r>
            <a:r>
              <a:rPr lang="en-US" altLang="en-US" sz="1900">
                <a:latin typeface="Calibri" panose="020F0502020204030204" pitchFamily="34" charset="0"/>
              </a:rPr>
              <a:t>. The presence of protodeclarative pointing can be assessed by interview of the parent or caregiver. As a screening question, Baron-Cohen and colleagues (1992, 1996) have demonstrated that the absence of a positive response to an inquiry about protodeclarative pointing is predictive of the later diagnosis of autism. Screening questions include </a:t>
            </a:r>
            <a:r>
              <a:rPr lang="en-US" altLang="en-US" sz="1900" i="1" u="sng">
                <a:solidFill>
                  <a:srgbClr val="C00000"/>
                </a:solidFill>
                <a:latin typeface="Calibri" panose="020F0502020204030204" pitchFamily="34" charset="0"/>
              </a:rPr>
              <a:t>"Does your child ever use his/her index finger to point, to indicate interest in something?" </a:t>
            </a:r>
            <a:r>
              <a:rPr lang="en-US" altLang="en-US" sz="1900">
                <a:latin typeface="Calibri" panose="020F0502020204030204" pitchFamily="34" charset="0"/>
              </a:rPr>
              <a:t>The absence of a positive response to this question suggests the need for a specialized assessment for possible pervasive developmental disorder.</a:t>
            </a:r>
          </a:p>
          <a:p>
            <a:pPr eaLnBrk="1" hangingPunct="1">
              <a:spcAft>
                <a:spcPts val="600"/>
              </a:spcAft>
            </a:pPr>
            <a:r>
              <a:rPr lang="en-US" altLang="en-US" sz="1900">
                <a:latin typeface="Calibri" panose="020F0502020204030204" pitchFamily="34" charset="0"/>
              </a:rPr>
              <a:t>Below are 2 quotes from </a:t>
            </a:r>
            <a:r>
              <a:rPr lang="en-US" altLang="en-US" sz="1900">
                <a:latin typeface="Calibri" panose="020F0502020204030204" pitchFamily="34" charset="0"/>
                <a:hlinkClick r:id="rId2"/>
              </a:rPr>
              <a:t>http://www.pubmedcentral.nih.gov/articlerender.fcgi?artid=20 43155</a:t>
            </a:r>
            <a:endParaRPr lang="en-US" altLang="en-US" sz="1900" b="1">
              <a:latin typeface="Calibri" panose="020F0502020204030204" pitchFamily="34" charset="0"/>
            </a:endParaRPr>
          </a:p>
          <a:p>
            <a:pPr eaLnBrk="1" hangingPunct="1">
              <a:spcAft>
                <a:spcPts val="600"/>
              </a:spcAft>
            </a:pPr>
            <a:r>
              <a:rPr lang="en-US" altLang="en-US" sz="1900" b="1">
                <a:latin typeface="Calibri" panose="020F0502020204030204" pitchFamily="34" charset="0"/>
              </a:rPr>
              <a:t>Both pointing and other gestures can be used to request something (protoimperative) or to comment on the world (protodeclarative).</a:t>
            </a:r>
            <a:endParaRPr lang="en-US" altLang="en-US" sz="1900" i="1">
              <a:latin typeface="Calibri" panose="020F0502020204030204" pitchFamily="34" charset="0"/>
            </a:endParaRPr>
          </a:p>
          <a:p>
            <a:pPr eaLnBrk="1" hangingPunct="1">
              <a:spcAft>
                <a:spcPts val="600"/>
              </a:spcAft>
            </a:pPr>
            <a:r>
              <a:rPr lang="en-US" altLang="en-US" sz="1900" i="1">
                <a:latin typeface="Calibri" panose="020F0502020204030204" pitchFamily="34" charset="0"/>
              </a:rPr>
              <a:t>"Protoimperative</a:t>
            </a:r>
            <a:r>
              <a:rPr lang="en-US" altLang="en-US" sz="1900">
                <a:latin typeface="Calibri" panose="020F0502020204030204" pitchFamily="34" charset="0"/>
              </a:rPr>
              <a:t> gestures serve to request objects or actions (e.g., raising arms above head in an apparent bid to be picked up by a caregiver or pointing to an otherwise unreachable toy) and </a:t>
            </a:r>
            <a:r>
              <a:rPr lang="en-US" altLang="en-US" sz="1900" i="1">
                <a:latin typeface="Calibri" panose="020F0502020204030204" pitchFamily="34" charset="0"/>
              </a:rPr>
              <a:t>protodeclarative</a:t>
            </a:r>
            <a:r>
              <a:rPr lang="en-US" altLang="en-US" sz="1900">
                <a:latin typeface="Calibri" panose="020F0502020204030204" pitchFamily="34" charset="0"/>
              </a:rPr>
              <a:t> gestures apparently serve to co-orient a baby and a caregiver toward the same object or event (e.g., pointing to a dog while uttering “doggie!”; </a:t>
            </a:r>
            <a:r>
              <a:rPr lang="en-US" altLang="en-US" sz="1900">
                <a:latin typeface="Calibri" panose="020F0502020204030204" pitchFamily="34" charset="0"/>
                <a:hlinkClick r:id="rId3"/>
              </a:rPr>
              <a:t>Baron-Cohen, 1999</a:t>
            </a:r>
            <a:r>
              <a:rPr lang="en-US" altLang="en-US" sz="1900">
                <a:latin typeface="Calibri" panose="020F0502020204030204" pitchFamily="34" charset="0"/>
              </a:rPr>
              <a:t>; </a:t>
            </a:r>
            <a:r>
              <a:rPr lang="en-US" altLang="en-US" sz="1900">
                <a:latin typeface="Calibri" panose="020F0502020204030204" pitchFamily="34" charset="0"/>
                <a:hlinkClick r:id="rId4"/>
              </a:rPr>
              <a:t>Bates, Camaioni, &amp; Volterra, 1975</a:t>
            </a:r>
            <a:r>
              <a:rPr lang="en-US" altLang="en-US" sz="1900">
                <a:latin typeface="Calibri" panose="020F0502020204030204" pitchFamily="34" charset="0"/>
              </a:rPr>
              <a:t>)." </a:t>
            </a:r>
            <a:endParaRPr lang="en-US" altLang="en-US" sz="1900" b="1">
              <a:latin typeface="Calibri" panose="020F0502020204030204" pitchFamily="34" charset="0"/>
            </a:endParaRPr>
          </a:p>
        </p:txBody>
      </p:sp>
    </p:spTree>
    <p:extLst>
      <p:ext uri="{BB962C8B-B14F-4D97-AF65-F5344CB8AC3E}">
        <p14:creationId xmlns:p14="http://schemas.microsoft.com/office/powerpoint/2010/main" val="917740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F227EE-F3E2-4E1B-AD81-02BF17E55C25}"/>
              </a:ext>
            </a:extLst>
          </p:cNvPr>
          <p:cNvSpPr/>
          <p:nvPr/>
        </p:nvSpPr>
        <p:spPr>
          <a:xfrm>
            <a:off x="114300" y="8021"/>
            <a:ext cx="8915400" cy="6463308"/>
          </a:xfrm>
          <a:prstGeom prst="rect">
            <a:avLst/>
          </a:prstGeom>
        </p:spPr>
        <p:txBody>
          <a:bodyPr wrap="square">
            <a:spAutoFit/>
          </a:bodyPr>
          <a:lstStyle/>
          <a:p>
            <a:pPr eaLnBrk="1" hangingPunct="1"/>
            <a:r>
              <a:rPr lang="en-US" altLang="en-US" b="1">
                <a:latin typeface="Calibri" panose="020F0502020204030204" pitchFamily="34" charset="0"/>
              </a:rPr>
              <a:t>Pointing and </a:t>
            </a:r>
            <a:r>
              <a:rPr lang="en-US" altLang="en-US" b="1">
                <a:highlight>
                  <a:srgbClr val="FFFF00"/>
                </a:highlight>
                <a:latin typeface="Calibri" panose="020F0502020204030204" pitchFamily="34" charset="0"/>
              </a:rPr>
              <a:t>Theory of Mind</a:t>
            </a:r>
            <a:r>
              <a:rPr lang="en-US" altLang="en-US" b="1">
                <a:latin typeface="Calibri" panose="020F0502020204030204" pitchFamily="34" charset="0"/>
              </a:rPr>
              <a:t>:</a:t>
            </a:r>
            <a:endParaRPr lang="en-US" altLang="en-US">
              <a:latin typeface="Calibri" panose="020F0502020204030204" pitchFamily="34" charset="0"/>
            </a:endParaRPr>
          </a:p>
          <a:p>
            <a:pPr eaLnBrk="1" hangingPunct="1"/>
            <a:r>
              <a:rPr lang="en-US" altLang="en-US">
                <a:latin typeface="Calibri" panose="020F0502020204030204" pitchFamily="34" charset="0"/>
              </a:rPr>
              <a:t>"Pointing to share attention to distant events or objects is widely held to be diagnostic of an infant’s abilities to represent others as psychological agents with perspectives that differ from that of the infant. In this perspective, pointing to request things signifies only that babies perceive others as causal (as opposed to mental) agents. Thus, protoimperative gestures are held to constitute babies’ attempts to manipulate others’ behaviors or to manipulate the world through others’ behaviors, whereas protodeclarative gestures are held to constitute evidence of babies’ attempts to manipulate others’ minds or states of knowledge and therefore imply the possession by the signaler of a nascent theory of mind."</a:t>
            </a:r>
          </a:p>
          <a:p>
            <a:pPr eaLnBrk="1" hangingPunct="1"/>
            <a:r>
              <a:rPr lang="en-US" altLang="en-US">
                <a:latin typeface="Calibri" panose="020F0502020204030204" pitchFamily="34" charset="0"/>
              </a:rPr>
              <a:t>This article from 2007 is called "</a:t>
            </a:r>
            <a:r>
              <a:rPr lang="en-US" altLang="en-US">
                <a:highlight>
                  <a:srgbClr val="FFFF00"/>
                </a:highlight>
                <a:latin typeface="Calibri" panose="020F0502020204030204" pitchFamily="34" charset="0"/>
              </a:rPr>
              <a:t>A New Look At Infant Pointing</a:t>
            </a:r>
            <a:r>
              <a:rPr lang="en-US" altLang="en-US">
                <a:latin typeface="Calibri" panose="020F0502020204030204" pitchFamily="34" charset="0"/>
              </a:rPr>
              <a:t>".  It summarizes past research, and proposes that infant pointing is actually more complex than once thought.  The most interesting and reader-friendly part of the article is a table of examples of NT children pointing.  You can see for yourself the rich variety of purposes the point fulfills, even at age 12 months +/-.</a:t>
            </a:r>
          </a:p>
          <a:p>
            <a:pPr eaLnBrk="1" hangingPunct="1"/>
            <a:r>
              <a:rPr lang="en-US" altLang="en-US">
                <a:latin typeface="Calibri" panose="020F0502020204030204" pitchFamily="34" charset="0"/>
              </a:rPr>
              <a:t>Here's the link.  The table is on page 5.</a:t>
            </a:r>
            <a:endParaRPr lang="en-US" altLang="en-US">
              <a:latin typeface="Calibri" panose="020F0502020204030204" pitchFamily="34" charset="0"/>
              <a:hlinkClick r:id="rId2"/>
            </a:endParaRPr>
          </a:p>
          <a:p>
            <a:pPr eaLnBrk="1" hangingPunct="1"/>
            <a:r>
              <a:rPr lang="en-US" altLang="en-US">
                <a:latin typeface="Calibri" panose="020F0502020204030204" pitchFamily="34" charset="0"/>
                <a:hlinkClick r:id="rId2"/>
              </a:rPr>
              <a:t>http://email.eva.mpg.de/~tomas/pdf/Liszkowski_ChildDevlp_07. pdf</a:t>
            </a:r>
            <a:endParaRPr lang="en-US" altLang="en-US">
              <a:latin typeface="Calibri" panose="020F0502020204030204" pitchFamily="34" charset="0"/>
            </a:endParaRPr>
          </a:p>
          <a:p>
            <a:pPr eaLnBrk="1" hangingPunct="1"/>
            <a:r>
              <a:rPr lang="en-US" altLang="en-US">
                <a:latin typeface="Calibri" panose="020F0502020204030204" pitchFamily="34" charset="0"/>
              </a:rPr>
              <a:t>This Little Einsteins book has lots of pictures of the characters pointing.  It can help encourage your child to point, and help them learn to follow a point.  The pictures can also be used to talk about gaze -- some of pictures show the characters looking at the item of interest, and others show them looking at the reader while pointing.</a:t>
            </a:r>
          </a:p>
          <a:p>
            <a:pPr eaLnBrk="1" hangingPunct="1"/>
            <a:r>
              <a:rPr lang="en-US" altLang="en-US">
                <a:latin typeface="Calibri" panose="020F0502020204030204" pitchFamily="34" charset="0"/>
              </a:rPr>
              <a:t>At the same time, it teaches about colors, the artist Van Gogh, and famous world landmarks like the pyramids, Big Ben, and the Golden Gate bridge.</a:t>
            </a:r>
          </a:p>
          <a:p>
            <a:pPr eaLnBrk="1" hangingPunct="1"/>
            <a:r>
              <a:rPr lang="en-US" altLang="en-US">
                <a:latin typeface="Calibri" panose="020F0502020204030204" pitchFamily="34" charset="0"/>
              </a:rPr>
              <a:t>The book is called "</a:t>
            </a:r>
            <a:r>
              <a:rPr lang="en-US" altLang="en-US">
                <a:highlight>
                  <a:srgbClr val="FFFF00"/>
                </a:highlight>
                <a:latin typeface="Calibri" panose="020F0502020204030204" pitchFamily="34" charset="0"/>
              </a:rPr>
              <a:t>Mission: Color Discoveries</a:t>
            </a:r>
            <a:r>
              <a:rPr lang="en-US" altLang="en-US">
                <a:latin typeface="Calibri" panose="020F0502020204030204" pitchFamily="34" charset="0"/>
              </a:rPr>
              <a:t>."  Here's further info from Amazon.</a:t>
            </a:r>
          </a:p>
        </p:txBody>
      </p:sp>
    </p:spTree>
    <p:extLst>
      <p:ext uri="{BB962C8B-B14F-4D97-AF65-F5344CB8AC3E}">
        <p14:creationId xmlns:p14="http://schemas.microsoft.com/office/powerpoint/2010/main" val="351201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F5C200D9-F7FD-4EF7-AB67-41670B36BE1D}"/>
              </a:ext>
            </a:extLst>
          </p:cNvPr>
          <p:cNvSpPr>
            <a:spLocks noGrp="1" noChangeArrowheads="1"/>
          </p:cNvSpPr>
          <p:nvPr>
            <p:ph type="title" idx="4294967295"/>
          </p:nvPr>
        </p:nvSpPr>
        <p:spPr/>
        <p:txBody>
          <a:bodyPr/>
          <a:lstStyle/>
          <a:p>
            <a:r>
              <a:rPr lang="en-US" altLang="en-US">
                <a:solidFill>
                  <a:schemeClr val="accent2"/>
                </a:solidFill>
              </a:rPr>
              <a:t>Tự kỷ - triệu chứng</a:t>
            </a:r>
          </a:p>
        </p:txBody>
      </p:sp>
      <p:sp>
        <p:nvSpPr>
          <p:cNvPr id="34819" name="Rectangle 3">
            <a:extLst>
              <a:ext uri="{FF2B5EF4-FFF2-40B4-BE49-F238E27FC236}">
                <a16:creationId xmlns:a16="http://schemas.microsoft.com/office/drawing/2014/main" id="{C2F0CBA7-5679-46A4-A558-476F0C1F36C5}"/>
              </a:ext>
            </a:extLst>
          </p:cNvPr>
          <p:cNvSpPr>
            <a:spLocks noGrp="1" noChangeArrowheads="1"/>
          </p:cNvSpPr>
          <p:nvPr>
            <p:ph type="body" idx="4294967295"/>
          </p:nvPr>
        </p:nvSpPr>
        <p:spPr>
          <a:xfrm>
            <a:off x="76200" y="884237"/>
            <a:ext cx="8991600" cy="5813426"/>
          </a:xfrm>
        </p:spPr>
        <p:txBody>
          <a:bodyPr/>
          <a:lstStyle/>
          <a:p>
            <a:pPr marL="0" indent="0">
              <a:lnSpc>
                <a:spcPct val="150000"/>
              </a:lnSpc>
              <a:spcBef>
                <a:spcPts val="0"/>
              </a:spcBef>
              <a:buNone/>
            </a:pPr>
            <a:r>
              <a:rPr lang="en-US" altLang="en-US" b="1" i="1" u="sng">
                <a:solidFill>
                  <a:schemeClr val="accent2"/>
                </a:solidFill>
              </a:rPr>
              <a:t>Trẻ tập đi</a:t>
            </a:r>
          </a:p>
          <a:p>
            <a:pPr>
              <a:lnSpc>
                <a:spcPct val="150000"/>
              </a:lnSpc>
              <a:spcBef>
                <a:spcPts val="0"/>
              </a:spcBef>
            </a:pPr>
            <a:r>
              <a:rPr lang="en-US" altLang="en-US" sz="2800"/>
              <a:t>chậm nói</a:t>
            </a:r>
          </a:p>
          <a:p>
            <a:pPr>
              <a:lnSpc>
                <a:spcPct val="150000"/>
              </a:lnSpc>
              <a:spcBef>
                <a:spcPts val="0"/>
              </a:spcBef>
            </a:pPr>
            <a:r>
              <a:rPr lang="en-US" altLang="en-US" sz="2800"/>
              <a:t>không lắng nghe</a:t>
            </a:r>
          </a:p>
          <a:p>
            <a:pPr>
              <a:lnSpc>
                <a:spcPct val="150000"/>
              </a:lnSpc>
              <a:spcBef>
                <a:spcPts val="0"/>
              </a:spcBef>
            </a:pPr>
            <a:r>
              <a:rPr lang="en-US" altLang="en-US" sz="2800"/>
              <a:t>trong thế giới riêng của trẻ</a:t>
            </a:r>
          </a:p>
          <a:p>
            <a:pPr>
              <a:lnSpc>
                <a:spcPct val="150000"/>
              </a:lnSpc>
              <a:spcBef>
                <a:spcPts val="0"/>
              </a:spcBef>
            </a:pPr>
            <a:r>
              <a:rPr lang="en-US" altLang="en-US" sz="2800"/>
              <a:t>kém trong tiếp xúc ánh mắt</a:t>
            </a:r>
          </a:p>
          <a:p>
            <a:pPr>
              <a:lnSpc>
                <a:spcPct val="150000"/>
              </a:lnSpc>
              <a:spcBef>
                <a:spcPts val="0"/>
              </a:spcBef>
            </a:pPr>
            <a:r>
              <a:rPr lang="en-US" altLang="en-US" sz="2800"/>
              <a:t>kém trong chơi đóng vai </a:t>
            </a:r>
          </a:p>
          <a:p>
            <a:pPr>
              <a:lnSpc>
                <a:spcPct val="150000"/>
              </a:lnSpc>
              <a:spcBef>
                <a:spcPts val="0"/>
              </a:spcBef>
            </a:pPr>
            <a:r>
              <a:rPr lang="en-US" altLang="en-US" sz="2800"/>
              <a:t>những vấn đề về hành vi</a:t>
            </a:r>
            <a:r>
              <a:rPr lang="vi-VN" altLang="en-US" sz="2800"/>
              <a:t> </a:t>
            </a:r>
            <a:r>
              <a:rPr lang="en-US" sz="2400">
                <a:solidFill>
                  <a:srgbClr val="00B050"/>
                </a:solidFill>
              </a:rPr>
              <a:t>(gây hấn, ...)</a:t>
            </a:r>
            <a:endParaRPr lang="en-US" altLang="en-US" sz="2400">
              <a:solidFill>
                <a:srgbClr val="00B050"/>
              </a:solidFill>
            </a:endParaRPr>
          </a:p>
          <a:p>
            <a:pPr>
              <a:lnSpc>
                <a:spcPct val="150000"/>
              </a:lnSpc>
              <a:spcBef>
                <a:spcPts val="0"/>
              </a:spcBef>
            </a:pPr>
            <a:r>
              <a:rPr lang="en-US" altLang="en-US" sz="2800">
                <a:highlight>
                  <a:srgbClr val="FFFF00"/>
                </a:highlight>
              </a:rPr>
              <a:t>Sự thoái lui </a:t>
            </a:r>
            <a:r>
              <a:rPr lang="en-US" altLang="en-US" sz="2800"/>
              <a:t>về </a:t>
            </a:r>
            <a:r>
              <a:rPr lang="vi-VN" altLang="en-US" sz="2800"/>
              <a:t>kỹ</a:t>
            </a:r>
            <a:r>
              <a:rPr lang="en-US" altLang="en-US" sz="2800"/>
              <a:t> năng nói và xã hội</a:t>
            </a:r>
            <a:r>
              <a:rPr lang="vi-VN" altLang="en-US" sz="2800"/>
              <a:t> </a:t>
            </a:r>
            <a:r>
              <a:rPr lang="vi-VN" altLang="en-US" sz="2400">
                <a:solidFill>
                  <a:srgbClr val="00B050"/>
                </a:solidFill>
              </a:rPr>
              <a:t>(dù ban đầu bình thường)</a:t>
            </a:r>
            <a:endParaRPr lang="en-US" altLang="en-US" sz="2400">
              <a:solidFill>
                <a:srgbClr val="00B050"/>
              </a:solidFill>
            </a:endParaRPr>
          </a:p>
          <a:p>
            <a:pPr>
              <a:lnSpc>
                <a:spcPct val="150000"/>
              </a:lnSpc>
              <a:spcBef>
                <a:spcPts val="0"/>
              </a:spcBef>
            </a:pPr>
            <a:r>
              <a:rPr lang="en-US" altLang="en-US" sz="2800">
                <a:highlight>
                  <a:srgbClr val="FFFF00"/>
                </a:highlight>
              </a:rPr>
              <a:t>Hành vi lập lại xuất hiện lúc khoảng 3 tuổi</a:t>
            </a:r>
          </a:p>
        </p:txBody>
      </p:sp>
      <p:pic>
        <p:nvPicPr>
          <p:cNvPr id="34820" name="Picture 4">
            <a:extLst>
              <a:ext uri="{FF2B5EF4-FFF2-40B4-BE49-F238E27FC236}">
                <a16:creationId xmlns:a16="http://schemas.microsoft.com/office/drawing/2014/main" id="{2FAB1AEC-55C6-4228-B243-52B9E1119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447800"/>
            <a:ext cx="250031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id="{28219AC2-7FA5-4FA5-9256-626D66CE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9737"/>
            <a:ext cx="678180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3" name="Text Box 3">
            <a:extLst>
              <a:ext uri="{FF2B5EF4-FFF2-40B4-BE49-F238E27FC236}">
                <a16:creationId xmlns:a16="http://schemas.microsoft.com/office/drawing/2014/main" id="{509FCE37-E9C8-42C0-8DFD-CFC9C5FABD0F}"/>
              </a:ext>
            </a:extLst>
          </p:cNvPr>
          <p:cNvSpPr txBox="1">
            <a:spLocks noChangeArrowheads="1"/>
          </p:cNvSpPr>
          <p:nvPr/>
        </p:nvSpPr>
        <p:spPr bwMode="auto">
          <a:xfrm>
            <a:off x="875480" y="5562600"/>
            <a:ext cx="706828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latin typeface="Calibri" panose="020F0502020204030204" pitchFamily="34" charset="0"/>
              </a:rPr>
              <a:t>Bé trai tự kỷ và đồ chơi xếp thành đường thẳng</a:t>
            </a:r>
            <a:endParaRPr lang="vi-VN" altLang="en-US" sz="2800">
              <a:latin typeface="Calibri" panose="020F0502020204030204" pitchFamily="34" charset="0"/>
            </a:endParaRPr>
          </a:p>
          <a:p>
            <a:pPr algn="ctr" eaLnBrk="1" hangingPunct="1">
              <a:spcBef>
                <a:spcPct val="0"/>
              </a:spcBef>
              <a:buNone/>
            </a:pPr>
            <a:r>
              <a:rPr lang="vi-VN" altLang="en-US" sz="2800">
                <a:latin typeface="Calibri" panose="020F0502020204030204" pitchFamily="34" charset="0"/>
              </a:rPr>
              <a:t>→</a:t>
            </a:r>
            <a:r>
              <a:rPr lang="en-US" b="1">
                <a:latin typeface="Calibri" panose="020F0502020204030204" pitchFamily="34" charset="0"/>
              </a:rPr>
              <a:t>Trẻ tự kỷ rất ngăn nắp</a:t>
            </a:r>
            <a:endParaRPr lang="en-US">
              <a:latin typeface="Calibri" panose="020F0502020204030204" pitchFamily="34" charset="0"/>
            </a:endParaRPr>
          </a:p>
        </p:txBody>
      </p:sp>
      <p:sp>
        <p:nvSpPr>
          <p:cNvPr id="2" name="Rectangle 1">
            <a:extLst>
              <a:ext uri="{FF2B5EF4-FFF2-40B4-BE49-F238E27FC236}">
                <a16:creationId xmlns:a16="http://schemas.microsoft.com/office/drawing/2014/main" id="{053108D3-4AD8-42EF-85DA-233656889D7C}"/>
              </a:ext>
            </a:extLst>
          </p:cNvPr>
          <p:cNvSpPr/>
          <p:nvPr/>
        </p:nvSpPr>
        <p:spPr>
          <a:xfrm>
            <a:off x="78253" y="2514600"/>
            <a:ext cx="4722348" cy="219521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indent="107950" algn="just">
              <a:lnSpc>
                <a:spcPct val="115000"/>
              </a:lnSpc>
              <a:spcBef>
                <a:spcPts val="0"/>
              </a:spcBef>
              <a:spcAft>
                <a:spcPts val="0"/>
              </a:spcAft>
            </a:pPr>
            <a:r>
              <a:rPr lang="en-US" sz="2000" b="1">
                <a:solidFill>
                  <a:srgbClr val="00B050"/>
                </a:solidFill>
                <a:latin typeface="calibri" panose="020F0502020204030204" pitchFamily="34" charset="0"/>
                <a:ea typeface="Times New Roman" panose="02020603050405020304" pitchFamily="18" charset="0"/>
                <a:cs typeface="calibri" panose="020F0502020204030204" pitchFamily="34" charset="0"/>
              </a:rPr>
              <a:t>Ngoài ra còn 1 số đặc tính khác như: </a:t>
            </a:r>
          </a:p>
          <a:p>
            <a:pPr marL="342900" marR="0" lvl="0" indent="-342900" algn="just">
              <a:lnSpc>
                <a:spcPct val="115000"/>
              </a:lnSpc>
              <a:spcBef>
                <a:spcPts val="0"/>
              </a:spcBef>
              <a:spcAft>
                <a:spcPts val="0"/>
              </a:spcAft>
              <a:buSzPts val="1200"/>
              <a:buFont typeface="Symbol" panose="05050102010706020507" pitchFamily="18" charset="2"/>
              <a:buChar char=""/>
            </a:pPr>
            <a:r>
              <a:rPr lang="en-US" sz="2000" b="1">
                <a:solidFill>
                  <a:srgbClr val="00B050"/>
                </a:solidFill>
                <a:latin typeface="calibri" panose="020F0502020204030204" pitchFamily="34" charset="0"/>
                <a:ea typeface="Times New Roman" panose="02020603050405020304" pitchFamily="18" charset="0"/>
                <a:cs typeface="calibri" panose="020F0502020204030204" pitchFamily="34" charset="0"/>
              </a:rPr>
              <a:t>Thích xoay tròn </a:t>
            </a:r>
          </a:p>
          <a:p>
            <a:pPr marL="342900" marR="0" lvl="0" indent="-342900" algn="just">
              <a:lnSpc>
                <a:spcPct val="115000"/>
              </a:lnSpc>
              <a:spcBef>
                <a:spcPts val="0"/>
              </a:spcBef>
              <a:spcAft>
                <a:spcPts val="0"/>
              </a:spcAft>
              <a:buSzPts val="1200"/>
              <a:buFont typeface="Symbol" panose="05050102010706020507" pitchFamily="18" charset="2"/>
              <a:buChar char=""/>
            </a:pPr>
            <a:r>
              <a:rPr lang="en-US" sz="2000" b="1">
                <a:solidFill>
                  <a:srgbClr val="00B050"/>
                </a:solidFill>
                <a:latin typeface="calibri" panose="020F0502020204030204" pitchFamily="34" charset="0"/>
                <a:ea typeface="Times New Roman" panose="02020603050405020304" pitchFamily="18" charset="0"/>
                <a:cs typeface="calibri" panose="020F0502020204030204" pitchFamily="34" charset="0"/>
              </a:rPr>
              <a:t>Hay để tay ngang mặt rồi lắc lắc tay (kiểu “</a:t>
            </a:r>
            <a:r>
              <a:rPr lang="vi-VN" sz="2000" b="1">
                <a:solidFill>
                  <a:srgbClr val="00B050"/>
                </a:solidFill>
                <a:latin typeface="calibri" panose="020F0502020204030204" pitchFamily="34" charset="0"/>
                <a:ea typeface="Times New Roman" panose="02020603050405020304" pitchFamily="18" charset="0"/>
                <a:cs typeface="calibri" panose="020F0502020204030204" pitchFamily="34" charset="0"/>
              </a:rPr>
              <a:t>ko</a:t>
            </a:r>
            <a:r>
              <a:rPr lang="en-US" sz="2000" b="1">
                <a:solidFill>
                  <a:srgbClr val="00B050"/>
                </a:solidFill>
                <a:latin typeface="calibri" panose="020F0502020204030204" pitchFamily="34" charset="0"/>
                <a:ea typeface="Times New Roman" panose="02020603050405020304" pitchFamily="18" charset="0"/>
                <a:cs typeface="calibri" panose="020F0502020204030204" pitchFamily="34" charset="0"/>
              </a:rPr>
              <a:t> chịu đâu”, mà làm liên tục)</a:t>
            </a:r>
          </a:p>
          <a:p>
            <a:pPr marL="342900" marR="0" lvl="0" indent="-342900" algn="just">
              <a:lnSpc>
                <a:spcPct val="115000"/>
              </a:lnSpc>
              <a:spcBef>
                <a:spcPts val="0"/>
              </a:spcBef>
              <a:spcAft>
                <a:spcPts val="0"/>
              </a:spcAft>
              <a:buSzPts val="1200"/>
              <a:buFont typeface="Symbol" panose="05050102010706020507" pitchFamily="18" charset="2"/>
              <a:buChar char=""/>
            </a:pPr>
            <a:r>
              <a:rPr lang="en-US" sz="2000" b="1">
                <a:solidFill>
                  <a:srgbClr val="00B050"/>
                </a:solidFill>
                <a:latin typeface="calibri" panose="020F0502020204030204" pitchFamily="34" charset="0"/>
                <a:ea typeface="Times New Roman" panose="02020603050405020304" pitchFamily="18" charset="0"/>
                <a:cs typeface="calibri" panose="020F0502020204030204" pitchFamily="34" charset="0"/>
              </a:rPr>
              <a:t>TẦM SOÁT để ráng chẩn đoán sớm trước 3 tuổi</a:t>
            </a:r>
            <a:endParaRPr lang="en-US" sz="2000" b="1">
              <a:solidFill>
                <a:srgbClr val="00B05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A877B35-CED5-4596-BF13-FF181ABB45C1}"/>
              </a:ext>
            </a:extLst>
          </p:cNvPr>
          <p:cNvSpPr>
            <a:spLocks noGrp="1" noChangeArrowheads="1"/>
          </p:cNvSpPr>
          <p:nvPr>
            <p:ph type="title" idx="4294967295"/>
          </p:nvPr>
        </p:nvSpPr>
        <p:spPr/>
        <p:txBody>
          <a:bodyPr/>
          <a:lstStyle/>
          <a:p>
            <a:r>
              <a:rPr lang="en-US" altLang="en-US">
                <a:solidFill>
                  <a:schemeClr val="accent2"/>
                </a:solidFill>
              </a:rPr>
              <a:t>Tầm soát tự kỷ lúc 18 tháng</a:t>
            </a:r>
          </a:p>
        </p:txBody>
      </p:sp>
      <p:graphicFrame>
        <p:nvGraphicFramePr>
          <p:cNvPr id="61461" name="Group 21">
            <a:extLst>
              <a:ext uri="{FF2B5EF4-FFF2-40B4-BE49-F238E27FC236}">
                <a16:creationId xmlns:a16="http://schemas.microsoft.com/office/drawing/2014/main" id="{C2EC4E84-3EE5-47FC-8F13-A8A76A9A4694}"/>
              </a:ext>
            </a:extLst>
          </p:cNvPr>
          <p:cNvGraphicFramePr>
            <a:graphicFrameLocks noGrp="1"/>
          </p:cNvGraphicFramePr>
          <p:nvPr>
            <p:ph idx="4294967295"/>
            <p:extLst>
              <p:ext uri="{D42A27DB-BD31-4B8C-83A1-F6EECF244321}">
                <p14:modId xmlns:p14="http://schemas.microsoft.com/office/powerpoint/2010/main" val="2753189931"/>
              </p:ext>
            </p:extLst>
          </p:nvPr>
        </p:nvGraphicFramePr>
        <p:xfrm>
          <a:off x="453188" y="1766949"/>
          <a:ext cx="8229600" cy="3455670"/>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121630">
                <a:tc>
                  <a:txBody>
                    <a:bodyPr/>
                    <a:lstStyle/>
                    <a:p>
                      <a:pPr marL="0" marR="0" lvl="0" indent="0" algn="ctr" defTabSz="914400" rtl="0" eaLnBrk="0" fontAlgn="base" latinLnBrk="0" hangingPunct="0">
                        <a:lnSpc>
                          <a:spcPct val="150000"/>
                        </a:lnSpc>
                        <a:spcBef>
                          <a:spcPts val="0"/>
                        </a:spcBef>
                        <a:spcAft>
                          <a:spcPct val="0"/>
                        </a:spcAft>
                        <a:buClrTx/>
                        <a:buSzTx/>
                        <a:buFontTx/>
                        <a:buNone/>
                        <a:tabLst/>
                      </a:pPr>
                      <a:r>
                        <a:rPr kumimoji="0" lang="en-US" sz="2800" b="0" i="0" u="none" strike="noStrike" cap="none" normalizeH="0" baseline="0" dirty="0" err="1">
                          <a:ln>
                            <a:noFill/>
                          </a:ln>
                          <a:solidFill>
                            <a:schemeClr val="accent2"/>
                          </a:solidFill>
                          <a:effectLst/>
                          <a:latin typeface="Calibri" panose="020F0502020204030204" pitchFamily="34" charset="0"/>
                        </a:rPr>
                        <a:t>Xã</a:t>
                      </a:r>
                      <a:r>
                        <a:rPr kumimoji="0" lang="en-US" sz="2800" b="0" i="0" u="none" strike="noStrike" cap="none" normalizeH="0" baseline="0" dirty="0">
                          <a:ln>
                            <a:noFill/>
                          </a:ln>
                          <a:solidFill>
                            <a:schemeClr val="accent2"/>
                          </a:solidFill>
                          <a:effectLst/>
                          <a:latin typeface="Calibri" panose="020F0502020204030204" pitchFamily="34" charset="0"/>
                        </a:rPr>
                        <a:t> </a:t>
                      </a:r>
                      <a:r>
                        <a:rPr kumimoji="0" lang="en-US" sz="2800" b="0" i="0" u="none" strike="noStrike" cap="none" normalizeH="0" baseline="0" dirty="0" err="1">
                          <a:ln>
                            <a:noFill/>
                          </a:ln>
                          <a:solidFill>
                            <a:schemeClr val="accent2"/>
                          </a:solidFill>
                          <a:effectLst/>
                          <a:latin typeface="Calibri" panose="020F0502020204030204" pitchFamily="34" charset="0"/>
                        </a:rPr>
                        <a:t>hội</a:t>
                      </a:r>
                      <a:endParaRPr kumimoji="0" lang="en-US" sz="2800" b="0" i="0" u="none" strike="noStrike" cap="none" normalizeH="0" baseline="0" dirty="0">
                        <a:ln>
                          <a:noFill/>
                        </a:ln>
                        <a:solidFill>
                          <a:schemeClr val="accent2"/>
                        </a:solidFill>
                        <a:effectLst/>
                        <a:latin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50000"/>
                        </a:lnSpc>
                        <a:spcBef>
                          <a:spcPts val="0"/>
                        </a:spcBef>
                        <a:spcAft>
                          <a:spcPct val="0"/>
                        </a:spcAft>
                        <a:buClrTx/>
                        <a:buSzTx/>
                        <a:buFontTx/>
                        <a:buNone/>
                        <a:tabLst/>
                      </a:pPr>
                      <a:r>
                        <a:rPr kumimoji="0" lang="en-US" sz="2800" b="0" i="0" u="none" strike="noStrike" cap="none" normalizeH="0" baseline="0">
                          <a:ln>
                            <a:noFill/>
                          </a:ln>
                          <a:solidFill>
                            <a:schemeClr val="accent2"/>
                          </a:solidFill>
                          <a:effectLst/>
                          <a:latin typeface="Calibri" panose="020F0502020204030204" pitchFamily="34" charset="0"/>
                        </a:rPr>
                        <a:t>Ngôn ngữ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50000"/>
                        </a:lnSpc>
                        <a:spcBef>
                          <a:spcPts val="0"/>
                        </a:spcBef>
                        <a:spcAft>
                          <a:spcPct val="0"/>
                        </a:spcAft>
                        <a:buClrTx/>
                        <a:buSzTx/>
                        <a:buFontTx/>
                        <a:buNone/>
                        <a:tabLst/>
                      </a:pPr>
                      <a:r>
                        <a:rPr kumimoji="0" lang="en-US" sz="2800" b="0" i="0" u="none" strike="noStrike" cap="none" normalizeH="0" baseline="0">
                          <a:ln>
                            <a:noFill/>
                          </a:ln>
                          <a:solidFill>
                            <a:schemeClr val="accent2"/>
                          </a:solidFill>
                          <a:effectLst/>
                          <a:latin typeface="Calibri" panose="020F0502020204030204" pitchFamily="34" charset="0"/>
                        </a:rPr>
                        <a:t>Chơi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0" fontAlgn="base" latinLnBrk="0" hangingPunct="0">
                        <a:lnSpc>
                          <a:spcPct val="150000"/>
                        </a:lnSpc>
                        <a:spcBef>
                          <a:spcPts val="0"/>
                        </a:spcBef>
                        <a:spcAft>
                          <a:spcPct val="0"/>
                        </a:spcAft>
                        <a:buClrTx/>
                        <a:buSzTx/>
                        <a:buFontTx/>
                        <a:buNone/>
                        <a:tabLst/>
                      </a:pPr>
                      <a:r>
                        <a:rPr kumimoji="0" lang="en-US" sz="2800" b="0" i="0" u="none" strike="noStrike" cap="none" normalizeH="0" baseline="0" dirty="0" err="1">
                          <a:ln>
                            <a:noFill/>
                          </a:ln>
                          <a:solidFill>
                            <a:schemeClr val="tx1"/>
                          </a:solidFill>
                          <a:effectLst/>
                          <a:latin typeface="Calibri" panose="020F0502020204030204" pitchFamily="34" charset="0"/>
                        </a:rPr>
                        <a:t>Dùng</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cử</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chỉ</a:t>
                      </a:r>
                      <a:r>
                        <a:rPr kumimoji="0" lang="en-US" sz="2800" b="0" i="0" u="none" strike="noStrike" cap="none" normalizeH="0" baseline="0" dirty="0">
                          <a:ln>
                            <a:noFill/>
                          </a:ln>
                          <a:solidFill>
                            <a:schemeClr val="tx1"/>
                          </a:solidFill>
                          <a:effectLst/>
                          <a:latin typeface="Calibri" panose="020F0502020204030204" pitchFamily="34" charset="0"/>
                        </a:rPr>
                        <a:t>:</a:t>
                      </a:r>
                    </a:p>
                    <a:p>
                      <a:pPr marL="0" marR="0" lvl="0" indent="0" algn="l" defTabSz="914400" rtl="0" eaLnBrk="0" fontAlgn="base" latinLnBrk="0" hangingPunct="0">
                        <a:lnSpc>
                          <a:spcPct val="150000"/>
                        </a:lnSpc>
                        <a:spcBef>
                          <a:spcPts val="0"/>
                        </a:spcBef>
                        <a:spcAft>
                          <a:spcPct val="0"/>
                        </a:spcAft>
                        <a:buClrTx/>
                        <a:buSzTx/>
                        <a:buFontTx/>
                        <a:buNone/>
                        <a:tabLst/>
                      </a:pP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chỉ</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trỏ</a:t>
                      </a:r>
                      <a:endParaRPr kumimoji="0" lang="en-US" sz="2800" b="0" i="0" u="none" strike="noStrike" cap="none" normalizeH="0" baseline="0" dirty="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50000"/>
                        </a:lnSpc>
                        <a:spcBef>
                          <a:spcPts val="0"/>
                        </a:spcBef>
                        <a:spcAft>
                          <a:spcPct val="0"/>
                        </a:spcAft>
                        <a:buClrTx/>
                        <a:buSzTx/>
                        <a:buFontTx/>
                        <a:buNone/>
                        <a:tabLst/>
                      </a:pP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vẩy</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tay</a:t>
                      </a:r>
                      <a:endParaRPr kumimoji="0" lang="en-US" sz="2800" b="0" i="0" u="none" strike="noStrike" cap="none" normalizeH="0" baseline="0" dirty="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50000"/>
                        </a:lnSpc>
                        <a:spcBef>
                          <a:spcPts val="0"/>
                        </a:spcBef>
                        <a:spcAft>
                          <a:spcPct val="0"/>
                        </a:spcAft>
                        <a:buClrTx/>
                        <a:buSzTx/>
                        <a:buFontTx/>
                        <a:buNone/>
                        <a:tabLst/>
                      </a:pP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lắc</a:t>
                      </a:r>
                      <a:r>
                        <a:rPr kumimoji="0" lang="en-US" sz="2800" b="0" i="0" u="none" strike="noStrike" cap="none" normalizeH="0" baseline="0" dirty="0">
                          <a:ln>
                            <a:noFill/>
                          </a:ln>
                          <a:solidFill>
                            <a:schemeClr val="tx1"/>
                          </a:solidFill>
                          <a:effectLst/>
                          <a:latin typeface="Calibri" panose="020F0502020204030204" pitchFamily="34" charset="0"/>
                        </a:rPr>
                        <a:t> </a:t>
                      </a:r>
                      <a:r>
                        <a:rPr kumimoji="0" lang="en-US" sz="2800" b="0" i="0" u="none" strike="noStrike" cap="none" normalizeH="0" baseline="0" dirty="0" err="1">
                          <a:ln>
                            <a:noFill/>
                          </a:ln>
                          <a:solidFill>
                            <a:schemeClr val="tx1"/>
                          </a:solidFill>
                          <a:effectLst/>
                          <a:latin typeface="Calibri" panose="020F0502020204030204" pitchFamily="34" charset="0"/>
                        </a:rPr>
                        <a:t>đầu</a:t>
                      </a:r>
                      <a:endParaRPr kumimoji="0" lang="en-US" sz="2800" b="0" i="0" u="none" strike="noStrike" cap="none" normalizeH="0" baseline="0" dirty="0">
                        <a:ln>
                          <a:noFill/>
                        </a:ln>
                        <a:solidFill>
                          <a:schemeClr val="tx1"/>
                        </a:solidFill>
                        <a:effectLst/>
                        <a:latin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ts val="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Dùng 7-10 từ</a:t>
                      </a:r>
                    </a:p>
                    <a:p>
                      <a:pPr marL="0" marR="0" lvl="0" indent="0" algn="l" defTabSz="914400" rtl="0" eaLnBrk="0" fontAlgn="base" latinLnBrk="0" hangingPunct="0">
                        <a:lnSpc>
                          <a:spcPct val="150000"/>
                        </a:lnSpc>
                        <a:spcBef>
                          <a:spcPts val="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Hiểu mệnh lệnh 1 bước</a:t>
                      </a:r>
                      <a:r>
                        <a:rPr kumimoji="0" lang="vi-VN" sz="2800" b="0" i="0" u="none" strike="noStrike" cap="none" normalizeH="0" baseline="0">
                          <a:ln>
                            <a:noFill/>
                          </a:ln>
                          <a:solidFill>
                            <a:schemeClr val="tx1"/>
                          </a:solidFill>
                          <a:effectLst/>
                          <a:latin typeface="Calibri" panose="020F0502020204030204" pitchFamily="34" charset="0"/>
                        </a:rPr>
                        <a:t> </a:t>
                      </a:r>
                      <a:r>
                        <a:rPr kumimoji="0" lang="vi-VN" sz="1800" b="0" i="0" u="none" strike="noStrike" cap="none" normalizeH="0" baseline="0">
                          <a:ln>
                            <a:noFill/>
                          </a:ln>
                          <a:solidFill>
                            <a:srgbClr val="00B050"/>
                          </a:solidFill>
                          <a:effectLst/>
                          <a:latin typeface="Calibri" panose="020F0502020204030204" pitchFamily="34" charset="0"/>
                        </a:rPr>
                        <a:t>(</a:t>
                      </a:r>
                      <a:r>
                        <a:rPr lang="vi-VN" sz="1800">
                          <a:solidFill>
                            <a:srgbClr val="00B050"/>
                          </a:solidFill>
                        </a:rPr>
                        <a:t>với trẻ tự kỹ thì nên chia mệnh lệnh thành các bước nhỏ)</a:t>
                      </a:r>
                      <a:endParaRPr kumimoji="0" lang="en-US" sz="2800" b="0" i="0" u="none" strike="noStrike" cap="none" normalizeH="0" baseline="0">
                        <a:ln>
                          <a:noFill/>
                        </a:ln>
                        <a:solidFill>
                          <a:srgbClr val="00B050"/>
                        </a:solidFill>
                        <a:effectLst/>
                        <a:latin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ts val="0"/>
                        </a:spcBef>
                        <a:spcAft>
                          <a:spcPct val="0"/>
                        </a:spcAft>
                        <a:buClrTx/>
                        <a:buSzTx/>
                        <a:buFontTx/>
                        <a:buNone/>
                        <a:tabLst/>
                      </a:pPr>
                      <a:r>
                        <a:rPr kumimoji="0" lang="en-US" sz="2800" b="0" i="0" u="none" strike="noStrike" cap="none" normalizeH="0" baseline="0">
                          <a:ln>
                            <a:noFill/>
                          </a:ln>
                          <a:solidFill>
                            <a:schemeClr val="tx1"/>
                          </a:solidFill>
                          <a:effectLst/>
                          <a:latin typeface="Calibri" panose="020F0502020204030204" pitchFamily="34" charset="0"/>
                        </a:rPr>
                        <a:t>Tham gia vào trò chơi đóng vai đơn giản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6881" name="Text Box 22">
            <a:extLst>
              <a:ext uri="{FF2B5EF4-FFF2-40B4-BE49-F238E27FC236}">
                <a16:creationId xmlns:a16="http://schemas.microsoft.com/office/drawing/2014/main" id="{F1935E2F-D0B2-44DF-BC65-6437F2A5F89C}"/>
              </a:ext>
            </a:extLst>
          </p:cNvPr>
          <p:cNvSpPr txBox="1">
            <a:spLocks noChangeArrowheads="1"/>
          </p:cNvSpPr>
          <p:nvPr/>
        </p:nvSpPr>
        <p:spPr bwMode="auto">
          <a:xfrm>
            <a:off x="224588" y="862263"/>
            <a:ext cx="86868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latin typeface="Calibri" panose="020F0502020204030204" pitchFamily="34" charset="0"/>
              </a:rPr>
              <a:t>Khám định kỳ trẻ </a:t>
            </a:r>
            <a:r>
              <a:rPr lang="en-US" altLang="en-US" sz="2800">
                <a:highlight>
                  <a:srgbClr val="FFFF00"/>
                </a:highlight>
                <a:latin typeface="Calibri" panose="020F0502020204030204" pitchFamily="34" charset="0"/>
              </a:rPr>
              <a:t>18 tháng tuổi </a:t>
            </a:r>
            <a:r>
              <a:rPr lang="en-US" altLang="en-US" sz="2800">
                <a:latin typeface="Calibri" panose="020F0502020204030204" pitchFamily="34" charset="0"/>
              </a:rPr>
              <a:t>cần đặt câu hỏi với cha / mẹ và quan sát trực tiếp để đánh giá trẻ về</a:t>
            </a:r>
          </a:p>
        </p:txBody>
      </p:sp>
      <p:sp>
        <p:nvSpPr>
          <p:cNvPr id="2" name="Rectangle 1">
            <a:extLst>
              <a:ext uri="{FF2B5EF4-FFF2-40B4-BE49-F238E27FC236}">
                <a16:creationId xmlns:a16="http://schemas.microsoft.com/office/drawing/2014/main" id="{1D0CA215-9A3F-43B0-AD86-6AF3F3C19571}"/>
              </a:ext>
            </a:extLst>
          </p:cNvPr>
          <p:cNvSpPr/>
          <p:nvPr/>
        </p:nvSpPr>
        <p:spPr>
          <a:xfrm>
            <a:off x="52881" y="5153830"/>
            <a:ext cx="8883317" cy="1658018"/>
          </a:xfrm>
          <a:prstGeom prst="rect">
            <a:avLst/>
          </a:prstGeom>
        </p:spPr>
        <p:txBody>
          <a:bodyPr wrap="square">
            <a:spAutoFit/>
          </a:bodyPr>
          <a:lstStyle/>
          <a:p>
            <a:pPr marL="342900" marR="0" indent="-342900" algn="just">
              <a:lnSpc>
                <a:spcPct val="115000"/>
              </a:lnSpc>
              <a:spcBef>
                <a:spcPts val="0"/>
              </a:spcBef>
              <a:spcAft>
                <a:spcPts val="0"/>
              </a:spcAft>
              <a:buFont typeface="Arial" panose="020B0604020202020204" pitchFamily="34" charset="0"/>
              <a:buChar char="•"/>
            </a:pPr>
            <a:r>
              <a:rPr lang="en-US">
                <a:solidFill>
                  <a:srgbClr val="00B050"/>
                </a:solidFill>
                <a:latin typeface="Calibri" panose="020F0502020204030204" pitchFamily="34" charset="0"/>
                <a:ea typeface="Times New Roman" panose="02020603050405020304" pitchFamily="18" charset="0"/>
              </a:rPr>
              <a:t>Tầm soát (+), nghĩa là trẻ có dấu hiệu tự kỷ: khi trẻ </a:t>
            </a:r>
            <a:r>
              <a:rPr lang="vi-VN">
                <a:solidFill>
                  <a:srgbClr val="00B050"/>
                </a:solidFill>
                <a:latin typeface="Calibri" panose="020F0502020204030204" pitchFamily="34" charset="0"/>
                <a:ea typeface="Times New Roman" panose="02020603050405020304" pitchFamily="18" charset="0"/>
              </a:rPr>
              <a:t>ko</a:t>
            </a:r>
            <a:r>
              <a:rPr lang="en-US">
                <a:solidFill>
                  <a:srgbClr val="00B050"/>
                </a:solidFill>
                <a:latin typeface="Calibri" panose="020F0502020204030204" pitchFamily="34" charset="0"/>
                <a:ea typeface="Times New Roman" panose="02020603050405020304" pitchFamily="18" charset="0"/>
              </a:rPr>
              <a:t> làm được những điều trên.</a:t>
            </a:r>
            <a:endParaRPr lang="vi-VN">
              <a:solidFill>
                <a:srgbClr val="00B050"/>
              </a:solidFill>
              <a:latin typeface="Calibri" panose="020F0502020204030204" pitchFamily="34" charset="0"/>
              <a:ea typeface="Times New Roman" panose="02020603050405020304" pitchFamily="18" charset="0"/>
            </a:endParaRPr>
          </a:p>
          <a:p>
            <a:pPr marL="342900" marR="0" indent="-342900" algn="just">
              <a:lnSpc>
                <a:spcPct val="115000"/>
              </a:lnSpc>
              <a:spcBef>
                <a:spcPts val="0"/>
              </a:spcBef>
              <a:spcAft>
                <a:spcPts val="0"/>
              </a:spcAft>
              <a:buFont typeface="Arial" panose="020B0604020202020204" pitchFamily="34" charset="0"/>
              <a:buChar char="•"/>
            </a:pPr>
            <a:r>
              <a:rPr lang="en-US">
                <a:solidFill>
                  <a:srgbClr val="00B050"/>
                </a:solidFill>
                <a:latin typeface="Calibri" panose="020F0502020204030204" pitchFamily="34" charset="0"/>
                <a:ea typeface="Times New Roman" panose="02020603050405020304" pitchFamily="18" charset="0"/>
              </a:rPr>
              <a:t>“Không chỉ trỏ” nghĩa là nó muốn mình lấy dùm nó cái đó nhưng nó không bao giờ chỉ mình biết, kiểu nó nghĩ mình phải tự hiểu ý nó.</a:t>
            </a:r>
            <a:endParaRPr lang="vi-VN">
              <a:solidFill>
                <a:srgbClr val="00B050"/>
              </a:solidFill>
              <a:latin typeface="Calibri" panose="020F0502020204030204" pitchFamily="34" charset="0"/>
              <a:ea typeface="Times New Roman" panose="02020603050405020304" pitchFamily="18" charset="0"/>
            </a:endParaRPr>
          </a:p>
          <a:p>
            <a:pPr marL="342900" marR="0" indent="-342900" algn="just">
              <a:lnSpc>
                <a:spcPct val="115000"/>
              </a:lnSpc>
              <a:spcBef>
                <a:spcPts val="0"/>
              </a:spcBef>
              <a:spcAft>
                <a:spcPts val="0"/>
              </a:spcAft>
              <a:buFont typeface="Arial" panose="020B0604020202020204" pitchFamily="34" charset="0"/>
              <a:buChar char="•"/>
            </a:pPr>
            <a:r>
              <a:rPr lang="vi-VN">
                <a:solidFill>
                  <a:srgbClr val="00B050"/>
                </a:solidFill>
                <a:latin typeface="Calibri" panose="020F0502020204030204" pitchFamily="34" charset="0"/>
                <a:ea typeface="Times New Roman" panose="02020603050405020304" pitchFamily="18" charset="0"/>
              </a:rPr>
              <a:t>Thí nghiệm lý thuyết về tự kỉ: trẻ tự kĩ nghĩ rằng bé thấy gì thì người khác cũng thấy như vậy, mọi người phải nghĩ giống bé →cáu gắt.</a:t>
            </a:r>
            <a:endParaRPr lang="en-US">
              <a:solidFill>
                <a:srgbClr val="00B050"/>
              </a:solidFill>
              <a:effectLst/>
              <a:latin typeface="Calibri" panose="020F0502020204030204" pitchFamily="34" charset="0"/>
              <a:ea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DB89B8E-1FFF-4331-A8E0-5EA83C246ACB}"/>
              </a:ext>
            </a:extLst>
          </p:cNvPr>
          <p:cNvSpPr>
            <a:spLocks noGrp="1" noChangeArrowheads="1"/>
          </p:cNvSpPr>
          <p:nvPr>
            <p:ph type="title"/>
          </p:nvPr>
        </p:nvSpPr>
        <p:spPr/>
        <p:txBody>
          <a:bodyPr/>
          <a:lstStyle/>
          <a:p>
            <a:r>
              <a:rPr lang="en-US" altLang="en-US">
                <a:solidFill>
                  <a:schemeClr val="accent2"/>
                </a:solidFill>
              </a:rPr>
              <a:t>Nhận diện – Tự kỷ</a:t>
            </a:r>
          </a:p>
        </p:txBody>
      </p:sp>
      <p:graphicFrame>
        <p:nvGraphicFramePr>
          <p:cNvPr id="2" name="Content Placeholder 1">
            <a:extLst>
              <a:ext uri="{FF2B5EF4-FFF2-40B4-BE49-F238E27FC236}">
                <a16:creationId xmlns:a16="http://schemas.microsoft.com/office/drawing/2014/main" id="{8E64E70D-2B80-483E-8BF7-137938B9D427}"/>
              </a:ext>
            </a:extLst>
          </p:cNvPr>
          <p:cNvGraphicFramePr>
            <a:graphicFrameLocks noGrp="1"/>
          </p:cNvGraphicFramePr>
          <p:nvPr>
            <p:ph idx="1"/>
            <p:extLst>
              <p:ext uri="{D42A27DB-BD31-4B8C-83A1-F6EECF244321}">
                <p14:modId xmlns:p14="http://schemas.microsoft.com/office/powerpoint/2010/main" val="1491186952"/>
              </p:ext>
            </p:extLst>
          </p:nvPr>
        </p:nvGraphicFramePr>
        <p:xfrm>
          <a:off x="76200" y="906463"/>
          <a:ext cx="8915400" cy="5815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BE1B-F7FF-473A-B91E-A39F13A09B45}"/>
              </a:ext>
            </a:extLst>
          </p:cNvPr>
          <p:cNvSpPr>
            <a:spLocks noGrp="1"/>
          </p:cNvSpPr>
          <p:nvPr>
            <p:ph type="title"/>
          </p:nvPr>
        </p:nvSpPr>
        <p:spPr/>
        <p:txBody>
          <a:bodyPr/>
          <a:lstStyle/>
          <a:p>
            <a:pPr>
              <a:defRPr/>
            </a:pPr>
            <a:r>
              <a:rPr lang="en-US" dirty="0">
                <a:solidFill>
                  <a:schemeClr val="accent2"/>
                </a:solidFill>
              </a:rPr>
              <a:t>Ca </a:t>
            </a:r>
            <a:r>
              <a:rPr lang="en-US" dirty="0" err="1">
                <a:solidFill>
                  <a:schemeClr val="accent2"/>
                </a:solidFill>
              </a:rPr>
              <a:t>lâm</a:t>
            </a:r>
            <a:r>
              <a:rPr lang="en-US" dirty="0">
                <a:solidFill>
                  <a:schemeClr val="accent2"/>
                </a:solidFill>
              </a:rPr>
              <a:t> </a:t>
            </a:r>
            <a:r>
              <a:rPr lang="en-US" dirty="0" err="1">
                <a:solidFill>
                  <a:schemeClr val="accent2"/>
                </a:solidFill>
              </a:rPr>
              <a:t>sàng</a:t>
            </a:r>
            <a:r>
              <a:rPr lang="en-US" dirty="0">
                <a:solidFill>
                  <a:schemeClr val="accent2"/>
                </a:solidFill>
              </a:rPr>
              <a:t> 4</a:t>
            </a:r>
          </a:p>
        </p:txBody>
      </p:sp>
      <p:sp>
        <p:nvSpPr>
          <p:cNvPr id="38915" name="Content Placeholder 2">
            <a:extLst>
              <a:ext uri="{FF2B5EF4-FFF2-40B4-BE49-F238E27FC236}">
                <a16:creationId xmlns:a16="http://schemas.microsoft.com/office/drawing/2014/main" id="{00D1849C-B65E-4767-8C05-084DD42C5BE3}"/>
              </a:ext>
            </a:extLst>
          </p:cNvPr>
          <p:cNvSpPr>
            <a:spLocks noGrp="1"/>
          </p:cNvSpPr>
          <p:nvPr>
            <p:ph idx="1"/>
          </p:nvPr>
        </p:nvSpPr>
        <p:spPr>
          <a:xfrm>
            <a:off x="76200" y="1516063"/>
            <a:ext cx="8991600" cy="5037137"/>
          </a:xfrm>
        </p:spPr>
        <p:txBody>
          <a:bodyPr/>
          <a:lstStyle/>
          <a:p>
            <a:r>
              <a:rPr lang="en-US" altLang="en-US" sz="2400"/>
              <a:t>Thiện, bé trai 7 tuổi, học sinh lớp 1. </a:t>
            </a:r>
          </a:p>
          <a:p>
            <a:r>
              <a:rPr lang="en-US" altLang="en-US" sz="2400"/>
              <a:t>Mẹ lo lắng về hành vi của trẻ, và rằng trẻ không nghe lời</a:t>
            </a:r>
          </a:p>
          <a:p>
            <a:r>
              <a:rPr lang="en-US" altLang="en-US" sz="2400"/>
              <a:t>Trẻ sinh đủ tháng, CNLS = 3,3 kg, mẹ thai kỳ bình thường</a:t>
            </a:r>
          </a:p>
          <a:p>
            <a:r>
              <a:rPr lang="en-US" altLang="en-US" sz="2400"/>
              <a:t>3 tuổi vào lớp mầm, bị cô than phiền là không ngồi yên, quậy phá, thỉnh thoảng đánh bạn. Mẹ cho ở nhà.</a:t>
            </a:r>
          </a:p>
          <a:p>
            <a:r>
              <a:rPr lang="en-US" altLang="en-US" sz="2400"/>
              <a:t>4 tuổi, bé té từ trên bàn và khâu ở cằm 3 mũ</a:t>
            </a:r>
            <a:r>
              <a:rPr lang="vi-VN" altLang="en-US" sz="2400"/>
              <a:t>i.</a:t>
            </a:r>
            <a:endParaRPr lang="en-US" altLang="en-US" sz="2400"/>
          </a:p>
          <a:p>
            <a:r>
              <a:rPr lang="en-US" altLang="en-US" sz="2400"/>
              <a:t>5 tuổi vào lớp lá, </a:t>
            </a:r>
            <a:r>
              <a:rPr lang="vi-VN" altLang="en-US" sz="2400"/>
              <a:t>ko</a:t>
            </a:r>
            <a:r>
              <a:rPr lang="en-US" altLang="en-US" sz="2400"/>
              <a:t> nghe theo hướng dẫn của cô, chạy quanh lớp, </a:t>
            </a:r>
            <a:r>
              <a:rPr lang="vi-VN" altLang="en-US" sz="2400"/>
              <a:t>ko</a:t>
            </a:r>
            <a:r>
              <a:rPr lang="en-US" altLang="en-US" sz="2400"/>
              <a:t> tập trung, </a:t>
            </a:r>
            <a:r>
              <a:rPr lang="vi-VN" altLang="en-US" sz="2400"/>
              <a:t>ko</a:t>
            </a:r>
            <a:r>
              <a:rPr lang="en-US" altLang="en-US" sz="2400"/>
              <a:t> ngồi yên, ồn ào và quậy phá. Ở nhà mẹ bé nói bé lì, </a:t>
            </a:r>
            <a:r>
              <a:rPr lang="vi-VN" altLang="en-US" sz="2400"/>
              <a:t>ko</a:t>
            </a:r>
            <a:r>
              <a:rPr lang="en-US" altLang="en-US" sz="2400"/>
              <a:t> vâng lời, hay cãi, </a:t>
            </a:r>
            <a:r>
              <a:rPr lang="vi-VN" altLang="en-US" sz="2400"/>
              <a:t>ko</a:t>
            </a:r>
            <a:r>
              <a:rPr lang="en-US" altLang="en-US" sz="2400"/>
              <a:t> làm bài tập.</a:t>
            </a:r>
          </a:p>
          <a:p>
            <a:r>
              <a:rPr lang="en-US" altLang="en-US" sz="2400"/>
              <a:t>Cha bé lúc nhỏ được xếp vào loại “ngỗ nghịch”</a:t>
            </a:r>
          </a:p>
          <a:p>
            <a:r>
              <a:rPr lang="en-US" altLang="en-US" sz="2400"/>
              <a:t>Khám: không gì đặc biệt, nhưng trong phòng khám thì bé chạy quanh, chạm cái này cái kia, nghịch nước/lavabo…</a:t>
            </a:r>
          </a:p>
        </p:txBody>
      </p:sp>
      <p:sp>
        <p:nvSpPr>
          <p:cNvPr id="3" name="Rectangle 2">
            <a:extLst>
              <a:ext uri="{FF2B5EF4-FFF2-40B4-BE49-F238E27FC236}">
                <a16:creationId xmlns:a16="http://schemas.microsoft.com/office/drawing/2014/main" id="{DC1360BB-2DB6-4941-AED6-CE66D593A320}"/>
              </a:ext>
            </a:extLst>
          </p:cNvPr>
          <p:cNvSpPr/>
          <p:nvPr/>
        </p:nvSpPr>
        <p:spPr>
          <a:xfrm>
            <a:off x="647700" y="838200"/>
            <a:ext cx="7848600" cy="461665"/>
          </a:xfrm>
          <a:prstGeom prst="rect">
            <a:avLst/>
          </a:prstGeom>
        </p:spPr>
        <p:txBody>
          <a:bodyPr wrap="square">
            <a:spAutoFit/>
          </a:bodyPr>
          <a:lstStyle/>
          <a:p>
            <a:pPr algn="ctr"/>
            <a:r>
              <a:rPr lang="en-US" sz="2400">
                <a:solidFill>
                  <a:srgbClr val="00B050"/>
                </a:solidFill>
                <a:latin typeface="Calibri" panose="020F0502020204030204" pitchFamily="34" charset="0"/>
              </a:rPr>
              <a:t>Nếu bệnh sử chỉ dừng ở 4y thì có thể chỉ là hiếu động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A5A45-8BD2-4372-89E9-8305D25C8DF4}"/>
              </a:ext>
            </a:extLst>
          </p:cNvPr>
          <p:cNvSpPr>
            <a:spLocks noGrp="1"/>
          </p:cNvSpPr>
          <p:nvPr>
            <p:ph type="title"/>
          </p:nvPr>
        </p:nvSpPr>
        <p:spPr/>
        <p:txBody>
          <a:bodyPr/>
          <a:lstStyle/>
          <a:p>
            <a:r>
              <a:rPr lang="en-US">
                <a:solidFill>
                  <a:srgbClr val="0070C0"/>
                </a:solidFill>
              </a:rPr>
              <a:t>Những nguyên nhân chính</a:t>
            </a:r>
          </a:p>
        </p:txBody>
      </p:sp>
      <p:sp>
        <p:nvSpPr>
          <p:cNvPr id="4" name="Content Placeholder 3">
            <a:extLst>
              <a:ext uri="{FF2B5EF4-FFF2-40B4-BE49-F238E27FC236}">
                <a16:creationId xmlns:a16="http://schemas.microsoft.com/office/drawing/2014/main" id="{B24A1E44-690E-4C75-9F1D-910BCB54390E}"/>
              </a:ext>
            </a:extLst>
          </p:cNvPr>
          <p:cNvSpPr>
            <a:spLocks noGrp="1"/>
          </p:cNvSpPr>
          <p:nvPr>
            <p:ph idx="1"/>
          </p:nvPr>
        </p:nvSpPr>
        <p:spPr>
          <a:xfrm>
            <a:off x="38100" y="881960"/>
            <a:ext cx="9067800" cy="5815703"/>
          </a:xfrm>
        </p:spPr>
        <p:txBody>
          <a:bodyPr/>
          <a:lstStyle/>
          <a:p>
            <a:r>
              <a:rPr lang="vi-VN" sz="2800"/>
              <a:t>Các hội chứng bẩm sinh – yếu tố di truyền:</a:t>
            </a:r>
          </a:p>
          <a:p>
            <a:pPr lvl="1"/>
            <a:r>
              <a:rPr lang="vi-VN" sz="2400"/>
              <a:t>Nhiễm sắc thể, Dị dạng, Gien</a:t>
            </a:r>
          </a:p>
          <a:p>
            <a:r>
              <a:rPr lang="vi-VN" sz="2800"/>
              <a:t>Các tổn thương thần kinh:</a:t>
            </a:r>
          </a:p>
          <a:p>
            <a:pPr lvl="1"/>
            <a:r>
              <a:rPr lang="vi-VN" sz="2400"/>
              <a:t>Bại não</a:t>
            </a:r>
          </a:p>
          <a:p>
            <a:pPr lvl="1"/>
            <a:r>
              <a:rPr lang="vi-VN" sz="2400"/>
              <a:t>Thiếu oxy não</a:t>
            </a:r>
          </a:p>
          <a:p>
            <a:pPr lvl="1"/>
            <a:r>
              <a:rPr lang="vi-VN" sz="2400"/>
              <a:t>Viêm não</a:t>
            </a:r>
          </a:p>
          <a:p>
            <a:pPr lvl="1"/>
            <a:r>
              <a:rPr lang="vi-VN" sz="2400"/>
              <a:t>Phương hại về thính giác, thị giác</a:t>
            </a:r>
          </a:p>
          <a:p>
            <a:pPr lvl="1"/>
            <a:r>
              <a:rPr lang="vi-VN" sz="2400"/>
              <a:t>“Trẻ nhão” (Floppy infant) - Infantile hypotonia</a:t>
            </a:r>
          </a:p>
          <a:p>
            <a:r>
              <a:rPr lang="vi-VN" sz="2800"/>
              <a:t>Các RL biến dưỡng: PKU, Galactosemia, Nhược giáp …</a:t>
            </a:r>
          </a:p>
          <a:p>
            <a:r>
              <a:rPr lang="vi-VN" sz="2800"/>
              <a:t>Khiếm khuyết trong dẫn truyền thần kinh</a:t>
            </a:r>
          </a:p>
          <a:p>
            <a:r>
              <a:rPr lang="vi-VN" sz="2800"/>
              <a:t>Thiếu thốn, nghèo nàn về môi trường phát triển</a:t>
            </a:r>
            <a:endParaRPr lang="en-US" sz="2800"/>
          </a:p>
        </p:txBody>
      </p:sp>
    </p:spTree>
    <p:extLst>
      <p:ext uri="{BB962C8B-B14F-4D97-AF65-F5344CB8AC3E}">
        <p14:creationId xmlns:p14="http://schemas.microsoft.com/office/powerpoint/2010/main" val="3857223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EA5EC0C-755D-4C21-A750-BD146C789A9D}"/>
              </a:ext>
            </a:extLst>
          </p:cNvPr>
          <p:cNvSpPr>
            <a:spLocks noGrp="1" noChangeArrowheads="1"/>
          </p:cNvSpPr>
          <p:nvPr>
            <p:ph type="title"/>
          </p:nvPr>
        </p:nvSpPr>
        <p:spPr>
          <a:xfrm>
            <a:off x="0" y="533400"/>
            <a:ext cx="8915400" cy="1524000"/>
          </a:xfrm>
        </p:spPr>
        <p:txBody>
          <a:bodyPr/>
          <a:lstStyle/>
          <a:p>
            <a:r>
              <a:rPr lang="en-US" altLang="en-US" sz="3600">
                <a:solidFill>
                  <a:schemeClr val="accent2"/>
                </a:solidFill>
              </a:rPr>
              <a:t>RL PHÁT TRIỂN VỀ HÀNH VI: </a:t>
            </a:r>
            <a:br>
              <a:rPr lang="en-US" altLang="en-US" sz="3600">
                <a:solidFill>
                  <a:schemeClr val="accent2"/>
                </a:solidFill>
              </a:rPr>
            </a:br>
            <a:r>
              <a:rPr lang="en-US" altLang="en-US" sz="3600">
                <a:solidFill>
                  <a:srgbClr val="FF0000"/>
                </a:solidFill>
              </a:rPr>
              <a:t>RL TĂNG ĐỘNG – </a:t>
            </a:r>
            <a:r>
              <a:rPr lang="en-US" altLang="en-US" sz="3600" b="1" i="1" u="sng">
                <a:solidFill>
                  <a:srgbClr val="FF0000"/>
                </a:solidFill>
                <a:highlight>
                  <a:srgbClr val="FFFF00"/>
                </a:highlight>
              </a:rPr>
              <a:t>KÉM</a:t>
            </a:r>
            <a:r>
              <a:rPr lang="en-US" altLang="en-US" sz="3600">
                <a:solidFill>
                  <a:srgbClr val="FF0000"/>
                </a:solidFill>
              </a:rPr>
              <a:t> CHÚ Ý</a:t>
            </a:r>
            <a:br>
              <a:rPr lang="en-US" altLang="en-US" sz="3600">
                <a:solidFill>
                  <a:srgbClr val="FF0000"/>
                </a:solidFill>
              </a:rPr>
            </a:br>
            <a:r>
              <a:rPr lang="en-US" altLang="en-US" sz="3600">
                <a:solidFill>
                  <a:srgbClr val="FF0000"/>
                </a:solidFill>
              </a:rPr>
              <a:t>(ADHD)</a:t>
            </a:r>
          </a:p>
        </p:txBody>
      </p:sp>
      <p:pic>
        <p:nvPicPr>
          <p:cNvPr id="39939" name="Picture 3">
            <a:extLst>
              <a:ext uri="{FF2B5EF4-FFF2-40B4-BE49-F238E27FC236}">
                <a16:creationId xmlns:a16="http://schemas.microsoft.com/office/drawing/2014/main" id="{EF18191E-A0A0-4F38-B6CF-819E073F2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209800"/>
            <a:ext cx="390913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03C287BA-53F5-4B2E-9EAF-30C75B2C5B84}"/>
              </a:ext>
            </a:extLst>
          </p:cNvPr>
          <p:cNvSpPr/>
          <p:nvPr/>
        </p:nvSpPr>
        <p:spPr>
          <a:xfrm>
            <a:off x="5486400" y="1563469"/>
            <a:ext cx="3124200" cy="646331"/>
          </a:xfrm>
          <a:prstGeom prst="rect">
            <a:avLst/>
          </a:prstGeom>
        </p:spPr>
        <p:txBody>
          <a:bodyPr wrap="square">
            <a:spAutoFit/>
          </a:bodyPr>
          <a:lstStyle/>
          <a:p>
            <a:r>
              <a:rPr lang="vi-VN">
                <a:solidFill>
                  <a:srgbClr val="00B050"/>
                </a:solidFill>
                <a:latin typeface="Calibri" panose="020F0502020204030204" pitchFamily="34" charset="0"/>
              </a:rPr>
              <a:t>Giảm chưa chắc là bất thường nhưng </a:t>
            </a:r>
            <a:r>
              <a:rPr lang="vi-VN" b="1" i="1" u="sng">
                <a:solidFill>
                  <a:srgbClr val="00B050"/>
                </a:solidFill>
                <a:latin typeface="Calibri" panose="020F0502020204030204" pitchFamily="34" charset="0"/>
              </a:rPr>
              <a:t>KÉM</a:t>
            </a:r>
            <a:r>
              <a:rPr lang="vi-VN">
                <a:solidFill>
                  <a:srgbClr val="00B050"/>
                </a:solidFill>
                <a:latin typeface="Calibri" panose="020F0502020204030204" pitchFamily="34" charset="0"/>
              </a:rPr>
              <a:t> là bất thường rồi</a:t>
            </a:r>
            <a:endParaRPr lang="en-US">
              <a:solidFill>
                <a:srgbClr val="00B050"/>
              </a:solidFill>
              <a:latin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135F965-E3A5-4E16-A436-E8B4E2C54102}"/>
              </a:ext>
            </a:extLst>
          </p:cNvPr>
          <p:cNvSpPr>
            <a:spLocks noGrp="1"/>
          </p:cNvSpPr>
          <p:nvPr>
            <p:ph type="title" idx="4294967295"/>
          </p:nvPr>
        </p:nvSpPr>
        <p:spPr>
          <a:xfrm>
            <a:off x="135689" y="824164"/>
            <a:ext cx="4495800" cy="1143000"/>
          </a:xfrm>
        </p:spPr>
        <p:txBody>
          <a:bodyPr/>
          <a:lstStyle/>
          <a:p>
            <a:r>
              <a:rPr lang="en-US" altLang="en-US" sz="2800">
                <a:solidFill>
                  <a:schemeClr val="accent2"/>
                </a:solidFill>
              </a:rPr>
              <a:t>“thằng bé hiếu động quá mức, nó ngồi không yên”</a:t>
            </a:r>
          </a:p>
        </p:txBody>
      </p:sp>
      <p:pic>
        <p:nvPicPr>
          <p:cNvPr id="40963" name="Picture 2">
            <a:extLst>
              <a:ext uri="{FF2B5EF4-FFF2-40B4-BE49-F238E27FC236}">
                <a16:creationId xmlns:a16="http://schemas.microsoft.com/office/drawing/2014/main" id="{369DA021-9AFB-4F7B-AD26-34C3C1D66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32" y="2209800"/>
            <a:ext cx="4336715" cy="3252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76823B69-EC9F-49EE-AF11-CEDE8E04E2BB}"/>
              </a:ext>
            </a:extLst>
          </p:cNvPr>
          <p:cNvGrpSpPr/>
          <p:nvPr/>
        </p:nvGrpSpPr>
        <p:grpSpPr>
          <a:xfrm>
            <a:off x="4724400" y="1395664"/>
            <a:ext cx="3962400" cy="4471736"/>
            <a:chOff x="4762500" y="2133600"/>
            <a:chExt cx="3962400" cy="4471736"/>
          </a:xfrm>
        </p:grpSpPr>
        <p:sp>
          <p:nvSpPr>
            <p:cNvPr id="4" name="Rectangle 2">
              <a:extLst>
                <a:ext uri="{FF2B5EF4-FFF2-40B4-BE49-F238E27FC236}">
                  <a16:creationId xmlns:a16="http://schemas.microsoft.com/office/drawing/2014/main" id="{7E8F9F8E-EA4B-4818-9813-5B911788347E}"/>
                </a:ext>
              </a:extLst>
            </p:cNvPr>
            <p:cNvSpPr txBox="1">
              <a:spLocks noChangeArrowheads="1"/>
            </p:cNvSpPr>
            <p:nvPr/>
          </p:nvSpPr>
          <p:spPr>
            <a:xfrm>
              <a:off x="4762500" y="5462336"/>
              <a:ext cx="396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nSpc>
                  <a:spcPct val="150000"/>
                </a:lnSpc>
              </a:pPr>
              <a:r>
                <a:rPr lang="en-US" altLang="en-US" sz="2800" kern="0">
                  <a:solidFill>
                    <a:schemeClr val="accent2"/>
                  </a:solidFill>
                  <a:latin typeface="Calibri" panose="020F0502020204030204" pitchFamily="34" charset="0"/>
                </a:rPr>
                <a:t>“con tôi hay quên, nó không chú ý lắng nghe”</a:t>
              </a:r>
              <a:endParaRPr lang="vi-VN" altLang="en-US" sz="2800" kern="0">
                <a:solidFill>
                  <a:schemeClr val="accent2"/>
                </a:solidFill>
                <a:latin typeface="Calibri" panose="020F0502020204030204" pitchFamily="34" charset="0"/>
              </a:endParaRPr>
            </a:p>
            <a:p>
              <a:pPr>
                <a:lnSpc>
                  <a:spcPct val="150000"/>
                </a:lnSpc>
              </a:pPr>
              <a:r>
                <a:rPr lang="en-US" sz="2000">
                  <a:solidFill>
                    <a:srgbClr val="00B050"/>
                  </a:solidFill>
                  <a:latin typeface="Calibri" panose="020F0502020204030204" pitchFamily="34" charset="0"/>
                </a:rPr>
                <a:t>Thật ra nó có nghe đâu mà quên</a:t>
              </a:r>
              <a:endParaRPr lang="en-US" altLang="en-US" sz="2000" kern="0">
                <a:solidFill>
                  <a:srgbClr val="00B050"/>
                </a:solidFill>
                <a:latin typeface="Calibri" panose="020F0502020204030204" pitchFamily="34" charset="0"/>
              </a:endParaRPr>
            </a:p>
          </p:txBody>
        </p:sp>
        <p:pic>
          <p:nvPicPr>
            <p:cNvPr id="5" name="Picture 3">
              <a:extLst>
                <a:ext uri="{FF2B5EF4-FFF2-40B4-BE49-F238E27FC236}">
                  <a16:creationId xmlns:a16="http://schemas.microsoft.com/office/drawing/2014/main" id="{1B5EB8CA-BA82-40F6-B69C-7AD5BD3BD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133600"/>
              <a:ext cx="3383756" cy="3328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5E15A111-47D0-4041-8BEB-9152BD48B3A5}"/>
              </a:ext>
            </a:extLst>
          </p:cNvPr>
          <p:cNvSpPr>
            <a:spLocks noGrp="1"/>
          </p:cNvSpPr>
          <p:nvPr>
            <p:ph type="title" idx="4294967295"/>
          </p:nvPr>
        </p:nvSpPr>
        <p:spPr/>
        <p:txBody>
          <a:bodyPr/>
          <a:lstStyle/>
          <a:p>
            <a:r>
              <a:rPr lang="en-US" altLang="en-US">
                <a:solidFill>
                  <a:schemeClr val="accent2"/>
                </a:solidFill>
              </a:rPr>
              <a:t>ADHD</a:t>
            </a:r>
          </a:p>
        </p:txBody>
      </p:sp>
      <p:pic>
        <p:nvPicPr>
          <p:cNvPr id="43011" name="Picture 2">
            <a:extLst>
              <a:ext uri="{FF2B5EF4-FFF2-40B4-BE49-F238E27FC236}">
                <a16:creationId xmlns:a16="http://schemas.microsoft.com/office/drawing/2014/main" id="{8DF32548-BB53-42C2-B7A0-F0782A222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752600"/>
            <a:ext cx="56229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3">
            <a:extLst>
              <a:ext uri="{FF2B5EF4-FFF2-40B4-BE49-F238E27FC236}">
                <a16:creationId xmlns:a16="http://schemas.microsoft.com/office/drawing/2014/main" id="{DE93D0C2-095C-4627-B829-093650FEF061}"/>
              </a:ext>
            </a:extLst>
          </p:cNvPr>
          <p:cNvSpPr txBox="1">
            <a:spLocks noChangeArrowheads="1"/>
          </p:cNvSpPr>
          <p:nvPr/>
        </p:nvSpPr>
        <p:spPr bwMode="auto">
          <a:xfrm>
            <a:off x="609600" y="4648200"/>
            <a:ext cx="7848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latin typeface="Calibri" panose="020F0502020204030204" pitchFamily="34" charset="0"/>
              </a:rPr>
              <a:t>So </a:t>
            </a:r>
            <a:r>
              <a:rPr lang="vi-VN" altLang="en-US" sz="2800">
                <a:latin typeface="Calibri" panose="020F0502020204030204" pitchFamily="34" charset="0"/>
              </a:rPr>
              <a:t>vớ</a:t>
            </a:r>
            <a:r>
              <a:rPr lang="en-US" altLang="en-US" sz="2800">
                <a:latin typeface="Calibri" panose="020F0502020204030204" pitchFamily="34" charset="0"/>
              </a:rPr>
              <a:t>i trẻ bình thường thì trẻ với ADHD có vùng </a:t>
            </a:r>
            <a:r>
              <a:rPr lang="en-US" altLang="en-US" sz="2800">
                <a:highlight>
                  <a:srgbClr val="FFFF00"/>
                </a:highlight>
                <a:latin typeface="Calibri" panose="020F0502020204030204" pitchFamily="34" charset="0"/>
              </a:rPr>
              <a:t>vỏ não vùng đỉnh bên phải kém hoạt động hơn</a:t>
            </a:r>
            <a:r>
              <a:rPr lang="en-US" altLang="en-US" sz="2800">
                <a:latin typeface="Calibri" panose="020F0502020204030204" pitchFamily="34" charset="0"/>
              </a:rPr>
              <a:t> khi thực hiện công việc giải quyết vấn đề đòi hỏi sự tập trung.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E8D0-A045-4D2C-906D-A18D09C9BDC4}"/>
              </a:ext>
            </a:extLst>
          </p:cNvPr>
          <p:cNvSpPr>
            <a:spLocks noGrp="1"/>
          </p:cNvSpPr>
          <p:nvPr>
            <p:ph type="title"/>
          </p:nvPr>
        </p:nvSpPr>
        <p:spPr/>
        <p:txBody>
          <a:bodyPr/>
          <a:lstStyle/>
          <a:p>
            <a:r>
              <a:rPr lang="en-US" altLang="en-US" b="1"/>
              <a:t>24 ADHD Children Scanned</a:t>
            </a:r>
            <a:endParaRPr lang="en-US"/>
          </a:p>
        </p:txBody>
      </p:sp>
      <p:sp>
        <p:nvSpPr>
          <p:cNvPr id="3" name="Content Placeholder 2">
            <a:extLst>
              <a:ext uri="{FF2B5EF4-FFF2-40B4-BE49-F238E27FC236}">
                <a16:creationId xmlns:a16="http://schemas.microsoft.com/office/drawing/2014/main" id="{796C0A8D-79C3-4F0A-B149-90837DC772FA}"/>
              </a:ext>
            </a:extLst>
          </p:cNvPr>
          <p:cNvSpPr>
            <a:spLocks noGrp="1"/>
          </p:cNvSpPr>
          <p:nvPr>
            <p:ph idx="1"/>
          </p:nvPr>
        </p:nvSpPr>
        <p:spPr>
          <a:xfrm>
            <a:off x="38100" y="685800"/>
            <a:ext cx="9067800" cy="6011863"/>
          </a:xfrm>
        </p:spPr>
        <p:txBody>
          <a:bodyPr/>
          <a:lstStyle/>
          <a:p>
            <a:r>
              <a:rPr lang="en-US" altLang="en-US" sz="2400"/>
              <a:t>Children with ADHD have less activity in parietal brain areas while performing attention-demanding problem-solving tasks.</a:t>
            </a:r>
          </a:p>
          <a:p>
            <a:r>
              <a:rPr lang="en-US" altLang="en-US" sz="2400"/>
              <a:t>The researchers studied brain scans of 24 ADHD children (with hyperactivity) and found that the right parietal lobes in children with ADHD did not function as well as in children without ADHD. The right parietal lobes are associated with the development of coping strategies.</a:t>
            </a:r>
          </a:p>
          <a:p>
            <a:r>
              <a:rPr lang="en-US" altLang="en-US" sz="2400"/>
              <a:t>Prof Vance, who is based at Melbourne's Royal Children's Hospital, says these children will do anything to feel in control of their situation. They have negative, oppositional ways of relating, for instance, changing the rules of a game endlessly and arguing back. "This discovery has the real potential to improve treatment strategies for ADHD, to enable these children to better manage the demands of their family and school relationships," he said. "It cannot be assumed that ADHD behavior is the fault of bad parenting or lack or discipline."</a:t>
            </a:r>
          </a:p>
        </p:txBody>
      </p:sp>
    </p:spTree>
    <p:extLst>
      <p:ext uri="{BB962C8B-B14F-4D97-AF65-F5344CB8AC3E}">
        <p14:creationId xmlns:p14="http://schemas.microsoft.com/office/powerpoint/2010/main" val="1015355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79EB1C7-BC0F-4F5B-960A-70B6ADD3DDEC}"/>
              </a:ext>
            </a:extLst>
          </p:cNvPr>
          <p:cNvSpPr>
            <a:spLocks noGrp="1" noChangeArrowheads="1"/>
          </p:cNvSpPr>
          <p:nvPr>
            <p:ph type="title"/>
          </p:nvPr>
        </p:nvSpPr>
        <p:spPr>
          <a:xfrm>
            <a:off x="457200" y="238125"/>
            <a:ext cx="8229600" cy="801688"/>
          </a:xfrm>
        </p:spPr>
        <p:txBody>
          <a:bodyPr/>
          <a:lstStyle/>
          <a:p>
            <a:r>
              <a:rPr lang="en-US" altLang="en-US">
                <a:solidFill>
                  <a:schemeClr val="accent2"/>
                </a:solidFill>
              </a:rPr>
              <a:t>ADHD</a:t>
            </a:r>
          </a:p>
        </p:txBody>
      </p:sp>
      <p:sp>
        <p:nvSpPr>
          <p:cNvPr id="45059" name="Rectangle 3">
            <a:extLst>
              <a:ext uri="{FF2B5EF4-FFF2-40B4-BE49-F238E27FC236}">
                <a16:creationId xmlns:a16="http://schemas.microsoft.com/office/drawing/2014/main" id="{5F3CE19B-F2E4-401F-A623-80BA49E6124E}"/>
              </a:ext>
            </a:extLst>
          </p:cNvPr>
          <p:cNvSpPr>
            <a:spLocks noGrp="1" noChangeArrowheads="1"/>
          </p:cNvSpPr>
          <p:nvPr>
            <p:ph type="body" sz="half" idx="1"/>
          </p:nvPr>
        </p:nvSpPr>
        <p:spPr>
          <a:xfrm>
            <a:off x="204537" y="1039813"/>
            <a:ext cx="4038600" cy="4525963"/>
          </a:xfrm>
        </p:spPr>
        <p:txBody>
          <a:bodyPr/>
          <a:lstStyle/>
          <a:p>
            <a:pPr>
              <a:spcBef>
                <a:spcPts val="1200"/>
              </a:spcBef>
            </a:pPr>
            <a:r>
              <a:rPr lang="en-US" altLang="en-US" sz="2400">
                <a:solidFill>
                  <a:schemeClr val="accent2"/>
                </a:solidFill>
              </a:rPr>
              <a:t>Kém chú ý</a:t>
            </a:r>
          </a:p>
          <a:p>
            <a:pPr lvl="1">
              <a:spcBef>
                <a:spcPts val="1200"/>
              </a:spcBef>
            </a:pPr>
            <a:r>
              <a:rPr lang="en-US" altLang="en-US" sz="2200"/>
              <a:t>Dễ bị phân tán</a:t>
            </a:r>
          </a:p>
          <a:p>
            <a:pPr lvl="1">
              <a:spcBef>
                <a:spcPts val="1200"/>
              </a:spcBef>
            </a:pPr>
            <a:r>
              <a:rPr lang="en-US" altLang="en-US" sz="2200"/>
              <a:t>Khó tập trung vào 1 việc</a:t>
            </a:r>
          </a:p>
          <a:p>
            <a:pPr lvl="1">
              <a:spcBef>
                <a:spcPts val="1200"/>
              </a:spcBef>
            </a:pPr>
            <a:r>
              <a:rPr lang="en-US" altLang="en-US" sz="2200"/>
              <a:t>Dễ chán sau vài phút</a:t>
            </a:r>
          </a:p>
          <a:p>
            <a:pPr lvl="1">
              <a:spcBef>
                <a:spcPts val="1200"/>
              </a:spcBef>
            </a:pPr>
            <a:r>
              <a:rPr lang="en-US" altLang="en-US" sz="2200"/>
              <a:t>Khó hoàn thành 1 việc</a:t>
            </a:r>
          </a:p>
          <a:p>
            <a:pPr lvl="1">
              <a:spcBef>
                <a:spcPts val="1200"/>
              </a:spcBef>
            </a:pPr>
            <a:r>
              <a:rPr lang="en-US" altLang="en-US" sz="2200"/>
              <a:t>Khó khăn trong bài tập</a:t>
            </a:r>
          </a:p>
          <a:p>
            <a:pPr lvl="1">
              <a:spcBef>
                <a:spcPts val="1200"/>
              </a:spcBef>
            </a:pPr>
            <a:r>
              <a:rPr lang="en-US" altLang="en-US" sz="2200"/>
              <a:t>Không chú ý lắng nghe</a:t>
            </a:r>
          </a:p>
          <a:p>
            <a:pPr lvl="1">
              <a:spcBef>
                <a:spcPts val="1200"/>
              </a:spcBef>
            </a:pPr>
            <a:r>
              <a:rPr lang="en-US" altLang="en-US" sz="2200"/>
              <a:t>Mơ màng</a:t>
            </a:r>
          </a:p>
          <a:p>
            <a:pPr lvl="1">
              <a:spcBef>
                <a:spcPts val="1200"/>
              </a:spcBef>
            </a:pPr>
            <a:r>
              <a:rPr lang="en-US" altLang="en-US" sz="2200"/>
              <a:t>Khó làm theo chỉ dẫn</a:t>
            </a:r>
          </a:p>
        </p:txBody>
      </p:sp>
      <p:sp>
        <p:nvSpPr>
          <p:cNvPr id="45060" name="Rectangle 4">
            <a:extLst>
              <a:ext uri="{FF2B5EF4-FFF2-40B4-BE49-F238E27FC236}">
                <a16:creationId xmlns:a16="http://schemas.microsoft.com/office/drawing/2014/main" id="{502E29C6-379E-42D4-8E93-A4E9C748CA4D}"/>
              </a:ext>
            </a:extLst>
          </p:cNvPr>
          <p:cNvSpPr>
            <a:spLocks noGrp="1" noChangeArrowheads="1"/>
          </p:cNvSpPr>
          <p:nvPr>
            <p:ph type="body" sz="half" idx="2"/>
          </p:nvPr>
        </p:nvSpPr>
        <p:spPr>
          <a:xfrm>
            <a:off x="4672262" y="1039813"/>
            <a:ext cx="4395537" cy="5580062"/>
          </a:xfrm>
        </p:spPr>
        <p:txBody>
          <a:bodyPr/>
          <a:lstStyle/>
          <a:p>
            <a:pPr>
              <a:spcBef>
                <a:spcPts val="600"/>
              </a:spcBef>
            </a:pPr>
            <a:r>
              <a:rPr lang="en-US" altLang="en-US" sz="2400">
                <a:solidFill>
                  <a:schemeClr val="accent2"/>
                </a:solidFill>
              </a:rPr>
              <a:t>Tăng động</a:t>
            </a:r>
          </a:p>
          <a:p>
            <a:pPr lvl="1">
              <a:spcBef>
                <a:spcPts val="600"/>
              </a:spcBef>
            </a:pPr>
            <a:r>
              <a:rPr lang="en-US" altLang="en-US" sz="2200"/>
              <a:t>Ngồi không yên</a:t>
            </a:r>
          </a:p>
          <a:p>
            <a:pPr lvl="1">
              <a:spcBef>
                <a:spcPts val="600"/>
              </a:spcBef>
            </a:pPr>
            <a:r>
              <a:rPr lang="en-US" altLang="en-US" sz="2200"/>
              <a:t>Nói liên tục</a:t>
            </a:r>
          </a:p>
          <a:p>
            <a:pPr lvl="1">
              <a:spcBef>
                <a:spcPts val="600"/>
              </a:spcBef>
            </a:pPr>
            <a:r>
              <a:rPr lang="en-US" altLang="en-US" sz="2200"/>
              <a:t>Loay hoay chạm vât này chơi vật kia</a:t>
            </a:r>
          </a:p>
          <a:p>
            <a:pPr lvl="1">
              <a:spcBef>
                <a:spcPts val="600"/>
              </a:spcBef>
            </a:pPr>
            <a:r>
              <a:rPr lang="en-US" altLang="en-US" sz="2200"/>
              <a:t>Vận động liên tục</a:t>
            </a:r>
          </a:p>
          <a:p>
            <a:pPr lvl="1">
              <a:spcBef>
                <a:spcPts val="600"/>
              </a:spcBef>
            </a:pPr>
            <a:r>
              <a:rPr lang="en-US" altLang="en-US" sz="2200"/>
              <a:t>Khó thực hiện những nhiệm vụ cần sự yên lặng</a:t>
            </a:r>
          </a:p>
          <a:p>
            <a:pPr>
              <a:spcBef>
                <a:spcPts val="600"/>
              </a:spcBef>
            </a:pPr>
            <a:r>
              <a:rPr lang="en-US" altLang="en-US" sz="2400">
                <a:solidFill>
                  <a:schemeClr val="accent2"/>
                </a:solidFill>
                <a:highlight>
                  <a:srgbClr val="FFFF00"/>
                </a:highlight>
              </a:rPr>
              <a:t>Bốc đồng</a:t>
            </a:r>
          </a:p>
          <a:p>
            <a:pPr lvl="1">
              <a:spcBef>
                <a:spcPts val="600"/>
              </a:spcBef>
            </a:pPr>
            <a:r>
              <a:rPr lang="en-US" altLang="en-US" sz="2200"/>
              <a:t>Không kiên nhẫn</a:t>
            </a:r>
          </a:p>
          <a:p>
            <a:pPr lvl="1">
              <a:spcBef>
                <a:spcPts val="600"/>
              </a:spcBef>
            </a:pPr>
            <a:r>
              <a:rPr lang="en-US" altLang="en-US" sz="2200"/>
              <a:t>Chen ngang (lời nói, trò chơi)</a:t>
            </a:r>
          </a:p>
          <a:p>
            <a:pPr lvl="1">
              <a:spcBef>
                <a:spcPts val="600"/>
              </a:spcBef>
            </a:pPr>
            <a:r>
              <a:rPr lang="en-US" altLang="en-US" sz="2200"/>
              <a:t>Dễ nỗi đóa mà </a:t>
            </a:r>
            <a:r>
              <a:rPr lang="vi-VN" altLang="en-US" sz="2200"/>
              <a:t>ko</a:t>
            </a:r>
            <a:r>
              <a:rPr lang="en-US" altLang="en-US" sz="2200"/>
              <a:t> kịp nghĩ đến hậu quả</a:t>
            </a:r>
            <a:r>
              <a:rPr lang="vi-VN" altLang="en-US" sz="2200"/>
              <a:t> </a:t>
            </a:r>
            <a:r>
              <a:rPr lang="vi-VN" altLang="en-US" sz="1800">
                <a:solidFill>
                  <a:srgbClr val="00B050"/>
                </a:solidFill>
              </a:rPr>
              <a:t>(</a:t>
            </a:r>
            <a:r>
              <a:rPr lang="vi-VN" sz="1800">
                <a:solidFill>
                  <a:srgbClr val="00B050"/>
                </a:solidFill>
              </a:rPr>
              <a:t>Bản thân nó ko thực sự muốn nhưng tay nhanh hơn não)</a:t>
            </a:r>
            <a:endParaRPr lang="en-US" altLang="en-US" sz="2000">
              <a:solidFill>
                <a:srgbClr val="00B050"/>
              </a:solidFill>
            </a:endParaRPr>
          </a:p>
        </p:txBody>
      </p:sp>
      <p:sp>
        <p:nvSpPr>
          <p:cNvPr id="2" name="Rectangle 1">
            <a:extLst>
              <a:ext uri="{FF2B5EF4-FFF2-40B4-BE49-F238E27FC236}">
                <a16:creationId xmlns:a16="http://schemas.microsoft.com/office/drawing/2014/main" id="{252AA713-38AF-4D8D-B00A-694986DC783A}"/>
              </a:ext>
            </a:extLst>
          </p:cNvPr>
          <p:cNvSpPr/>
          <p:nvPr/>
        </p:nvSpPr>
        <p:spPr>
          <a:xfrm>
            <a:off x="169095" y="5565776"/>
            <a:ext cx="4824663"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a:latin typeface="Calibri" panose="020F0502020204030204" pitchFamily="34" charset="0"/>
                <a:ea typeface="Times New Roman" panose="02020603050405020304" pitchFamily="18" charset="0"/>
                <a:cs typeface="Calibri" panose="020F0502020204030204" pitchFamily="34" charset="0"/>
              </a:rPr>
              <a:t>Trước 4 tuổi phải chẩn đoán cẩn thận, vì </a:t>
            </a:r>
            <a:r>
              <a:rPr lang="vi-VN">
                <a:latin typeface="Calibri" panose="020F0502020204030204" pitchFamily="34" charset="0"/>
                <a:ea typeface="Times New Roman" panose="02020603050405020304" pitchFamily="18" charset="0"/>
                <a:cs typeface="Calibri" panose="020F0502020204030204" pitchFamily="34" charset="0"/>
              </a:rPr>
              <a:t>TB </a:t>
            </a:r>
            <a:r>
              <a:rPr lang="en-US">
                <a:latin typeface="Calibri" panose="020F0502020204030204" pitchFamily="34" charset="0"/>
                <a:ea typeface="Times New Roman" panose="02020603050405020304" pitchFamily="18" charset="0"/>
                <a:cs typeface="Calibri" panose="020F0502020204030204" pitchFamily="34" charset="0"/>
              </a:rPr>
              <a:t>thần kinh chưa phát triển đầy đủ </a:t>
            </a:r>
            <a:r>
              <a:rPr lang="vi-VN">
                <a:latin typeface="Calibri" panose="020F0502020204030204" pitchFamily="34" charset="0"/>
                <a:ea typeface="Times New Roman" panose="02020603050405020304" pitchFamily="18" charset="0"/>
                <a:cs typeface="Calibri" panose="020F0502020204030204" pitchFamily="34" charset="0"/>
              </a:rPr>
              <a:t>để kiểm soát hành vi →t</a:t>
            </a:r>
            <a:r>
              <a:rPr lang="en-US">
                <a:latin typeface="Calibri" panose="020F0502020204030204" pitchFamily="34" charset="0"/>
                <a:ea typeface="Times New Roman" panose="02020603050405020304" pitchFamily="18" charset="0"/>
                <a:cs typeface="Calibri" panose="020F0502020204030204" pitchFamily="34" charset="0"/>
              </a:rPr>
              <a:t>rẻ có thể hiếu động.</a:t>
            </a:r>
            <a:r>
              <a:rPr lang="vi-VN">
                <a:latin typeface="Calibri" panose="020F0502020204030204" pitchFamily="34" charset="0"/>
                <a:ea typeface="Times New Roman" panose="02020603050405020304" pitchFamily="18" charset="0"/>
                <a:cs typeface="Calibri" panose="020F0502020204030204" pitchFamily="34" charset="0"/>
              </a:rPr>
              <a:t> </a:t>
            </a:r>
            <a:r>
              <a:rPr lang="en-US">
                <a:latin typeface="Calibri" panose="020F0502020204030204" pitchFamily="34" charset="0"/>
              </a:rPr>
              <a:t>Tuy nhiên mấy đứa </a:t>
            </a:r>
            <a:r>
              <a:rPr lang="vi-VN">
                <a:latin typeface="Calibri" panose="020F0502020204030204" pitchFamily="34" charset="0"/>
              </a:rPr>
              <a:t>dữ</a:t>
            </a:r>
            <a:r>
              <a:rPr lang="en-US">
                <a:latin typeface="Calibri" panose="020F0502020204030204" pitchFamily="34" charset="0"/>
              </a:rPr>
              <a:t> dội quá thì chẩn đoán </a:t>
            </a:r>
            <a:r>
              <a:rPr lang="vi-VN">
                <a:latin typeface="Calibri" panose="020F0502020204030204" pitchFamily="34" charset="0"/>
              </a:rPr>
              <a:t>luôn.</a:t>
            </a:r>
            <a:endParaRPr lang="en-US">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CF1865-0608-444A-95A3-17C60C151F24}"/>
              </a:ext>
            </a:extLst>
          </p:cNvPr>
          <p:cNvSpPr/>
          <p:nvPr/>
        </p:nvSpPr>
        <p:spPr>
          <a:xfrm>
            <a:off x="204537" y="171988"/>
            <a:ext cx="3276600" cy="923330"/>
          </a:xfrm>
          <a:prstGeom prst="rect">
            <a:avLst/>
          </a:prstGeom>
        </p:spPr>
        <p:txBody>
          <a:bodyPr wrap="square">
            <a:spAutoFit/>
          </a:bodyPr>
          <a:lstStyle/>
          <a:p>
            <a:r>
              <a:rPr lang="en-US">
                <a:solidFill>
                  <a:srgbClr val="00B050"/>
                </a:solidFill>
                <a:latin typeface="Calibri" panose="020F0502020204030204" pitchFamily="34" charset="0"/>
              </a:rPr>
              <a:t>Muốn dặn cái gì thì phải kêu nó lại dặn kỹ, bắt lắp lại chứ dặn qua loa rồi về la mắng là ko được</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32463EB7-C972-4F2A-A5C8-AE216A90F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18" y="1038225"/>
            <a:ext cx="2469482" cy="566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5" name="Rectangle 15">
            <a:extLst>
              <a:ext uri="{FF2B5EF4-FFF2-40B4-BE49-F238E27FC236}">
                <a16:creationId xmlns:a16="http://schemas.microsoft.com/office/drawing/2014/main" id="{CC80B82A-89A1-4F3C-AA1A-36B7213E7EF2}"/>
              </a:ext>
            </a:extLst>
          </p:cNvPr>
          <p:cNvSpPr>
            <a:spLocks noChangeArrowheads="1"/>
          </p:cNvSpPr>
          <p:nvPr/>
        </p:nvSpPr>
        <p:spPr bwMode="auto">
          <a:xfrm>
            <a:off x="1981200" y="1276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latin typeface="Calibri" panose="020F0502020204030204" pitchFamily="34" charset="0"/>
            </a:endParaRPr>
          </a:p>
        </p:txBody>
      </p:sp>
      <p:sp>
        <p:nvSpPr>
          <p:cNvPr id="46096" name="Rectangle 16">
            <a:extLst>
              <a:ext uri="{FF2B5EF4-FFF2-40B4-BE49-F238E27FC236}">
                <a16:creationId xmlns:a16="http://schemas.microsoft.com/office/drawing/2014/main" id="{FFD83A44-7C15-4929-95E7-6D64DE6EB8EB}"/>
              </a:ext>
            </a:extLst>
          </p:cNvPr>
          <p:cNvSpPr>
            <a:spLocks noChangeArrowheads="1"/>
          </p:cNvSpPr>
          <p:nvPr/>
        </p:nvSpPr>
        <p:spPr bwMode="auto">
          <a:xfrm>
            <a:off x="1981200" y="59150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latin typeface="Calibri" panose="020F0502020204030204" pitchFamily="34" charset="0"/>
            </a:endParaRPr>
          </a:p>
        </p:txBody>
      </p:sp>
      <p:sp>
        <p:nvSpPr>
          <p:cNvPr id="46097" name="Title 1">
            <a:extLst>
              <a:ext uri="{FF2B5EF4-FFF2-40B4-BE49-F238E27FC236}">
                <a16:creationId xmlns:a16="http://schemas.microsoft.com/office/drawing/2014/main" id="{21EBA0D6-CC71-402C-A515-91159E0196EA}"/>
              </a:ext>
            </a:extLst>
          </p:cNvPr>
          <p:cNvSpPr>
            <a:spLocks/>
          </p:cNvSpPr>
          <p:nvPr/>
        </p:nvSpPr>
        <p:spPr bwMode="auto">
          <a:xfrm>
            <a:off x="457200" y="685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en-US" altLang="en-US" sz="4400">
              <a:solidFill>
                <a:schemeClr val="tx2"/>
              </a:solidFill>
              <a:latin typeface="Calibri" panose="020F0502020204030204" pitchFamily="34" charset="0"/>
            </a:endParaRPr>
          </a:p>
        </p:txBody>
      </p:sp>
      <p:sp>
        <p:nvSpPr>
          <p:cNvPr id="46098" name="Title 1">
            <a:extLst>
              <a:ext uri="{FF2B5EF4-FFF2-40B4-BE49-F238E27FC236}">
                <a16:creationId xmlns:a16="http://schemas.microsoft.com/office/drawing/2014/main" id="{FF13731C-D10C-44C8-BE53-B33C18CCAA4F}"/>
              </a:ext>
            </a:extLst>
          </p:cNvPr>
          <p:cNvSpPr>
            <a:spLocks/>
          </p:cNvSpPr>
          <p:nvPr/>
        </p:nvSpPr>
        <p:spPr bwMode="auto">
          <a:xfrm>
            <a:off x="489284" y="154780"/>
            <a:ext cx="82296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a:solidFill>
                  <a:schemeClr val="accent2"/>
                </a:solidFill>
                <a:latin typeface="Calibri" panose="020F0502020204030204" pitchFamily="34" charset="0"/>
              </a:rPr>
              <a:t>Vòng lẩn quẩn tai ác bất lợi cho trẻ ADHD </a:t>
            </a:r>
            <a:endParaRPr lang="vi-VN" altLang="en-US">
              <a:solidFill>
                <a:schemeClr val="accent2"/>
              </a:solidFill>
              <a:latin typeface="Calibri" panose="020F0502020204030204" pitchFamily="34" charset="0"/>
            </a:endParaRPr>
          </a:p>
          <a:p>
            <a:pPr algn="ctr">
              <a:spcBef>
                <a:spcPct val="0"/>
              </a:spcBef>
              <a:buNone/>
            </a:pPr>
            <a:r>
              <a:rPr lang="en-US" sz="2400">
                <a:solidFill>
                  <a:srgbClr val="00B050"/>
                </a:solidFill>
                <a:latin typeface="Calibri" panose="020F0502020204030204" pitchFamily="34" charset="0"/>
              </a:rPr>
              <a:t>Đây là bệnh nên phải giúp đỡ nó chứ ko kỳ thị, la mắng</a:t>
            </a:r>
          </a:p>
        </p:txBody>
      </p:sp>
      <p:graphicFrame>
        <p:nvGraphicFramePr>
          <p:cNvPr id="2" name="Diagram 1">
            <a:extLst>
              <a:ext uri="{FF2B5EF4-FFF2-40B4-BE49-F238E27FC236}">
                <a16:creationId xmlns:a16="http://schemas.microsoft.com/office/drawing/2014/main" id="{A9B632E9-20EF-40A5-8E3A-19E5063D8380}"/>
              </a:ext>
            </a:extLst>
          </p:cNvPr>
          <p:cNvGraphicFramePr/>
          <p:nvPr>
            <p:extLst>
              <p:ext uri="{D42A27DB-BD31-4B8C-83A1-F6EECF244321}">
                <p14:modId xmlns:p14="http://schemas.microsoft.com/office/powerpoint/2010/main" val="4009928225"/>
              </p:ext>
            </p:extLst>
          </p:nvPr>
        </p:nvGraphicFramePr>
        <p:xfrm>
          <a:off x="2667000" y="959559"/>
          <a:ext cx="6334042" cy="5669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F009A5E2-E6D6-4682-8F6A-E46B91EA1A09}"/>
              </a:ext>
            </a:extLst>
          </p:cNvPr>
          <p:cNvSpPr>
            <a:spLocks noGrp="1" noChangeArrowheads="1"/>
          </p:cNvSpPr>
          <p:nvPr>
            <p:ph type="title"/>
          </p:nvPr>
        </p:nvSpPr>
        <p:spPr>
          <a:xfrm>
            <a:off x="391886" y="114300"/>
            <a:ext cx="8229600" cy="838200"/>
          </a:xfrm>
        </p:spPr>
        <p:txBody>
          <a:bodyPr/>
          <a:lstStyle/>
          <a:p>
            <a:r>
              <a:rPr lang="en-US" altLang="en-US">
                <a:solidFill>
                  <a:schemeClr val="accent2"/>
                </a:solidFill>
              </a:rPr>
              <a:t>Nhận diện – ADHD</a:t>
            </a:r>
          </a:p>
        </p:txBody>
      </p:sp>
      <p:sp>
        <p:nvSpPr>
          <p:cNvPr id="47107" name="Rectangle 3">
            <a:extLst>
              <a:ext uri="{FF2B5EF4-FFF2-40B4-BE49-F238E27FC236}">
                <a16:creationId xmlns:a16="http://schemas.microsoft.com/office/drawing/2014/main" id="{547C8E3C-2DED-4389-9D33-32325C1623D8}"/>
              </a:ext>
            </a:extLst>
          </p:cNvPr>
          <p:cNvSpPr>
            <a:spLocks noGrp="1" noChangeArrowheads="1"/>
          </p:cNvSpPr>
          <p:nvPr>
            <p:ph type="body" idx="1"/>
          </p:nvPr>
        </p:nvSpPr>
        <p:spPr>
          <a:xfrm>
            <a:off x="391886" y="952500"/>
            <a:ext cx="8229600" cy="5562600"/>
          </a:xfrm>
        </p:spPr>
        <p:txBody>
          <a:bodyPr/>
          <a:lstStyle/>
          <a:p>
            <a:r>
              <a:rPr lang="en-US" altLang="en-US"/>
              <a:t>Không có công cụ chẩn đoán chuyên biệt</a:t>
            </a:r>
          </a:p>
          <a:p>
            <a:r>
              <a:rPr lang="en-US" altLang="en-US"/>
              <a:t>EEG và hình ảnh não bình thường</a:t>
            </a:r>
          </a:p>
          <a:p>
            <a:r>
              <a:rPr lang="en-US" altLang="en-US"/>
              <a:t>Một số trắc nghiệm tâm lý là hữu ích nhưng không giúp chẩn đoán xác định</a:t>
            </a:r>
          </a:p>
          <a:p>
            <a:endParaRPr lang="en-US" altLang="en-US"/>
          </a:p>
          <a:p>
            <a:r>
              <a:rPr lang="en-US" altLang="en-US">
                <a:solidFill>
                  <a:schemeClr val="accent2"/>
                </a:solidFill>
              </a:rPr>
              <a:t>Tầm soát ADHD bằng SNAP IV</a:t>
            </a:r>
            <a:br>
              <a:rPr lang="vi-VN" altLang="en-US">
                <a:solidFill>
                  <a:schemeClr val="accent2"/>
                </a:solidFill>
              </a:rPr>
            </a:br>
            <a:r>
              <a:rPr lang="en-US" sz="2000"/>
              <a:t>The Swanson, Nolan, and Pelham Rating Scale</a:t>
            </a:r>
            <a:endParaRPr lang="en-US" altLang="en-US">
              <a:solidFill>
                <a:schemeClr val="accent2"/>
              </a:solidFill>
            </a:endParaRPr>
          </a:p>
          <a:p>
            <a:r>
              <a:rPr lang="en-US" altLang="en-US">
                <a:solidFill>
                  <a:schemeClr val="accent2"/>
                </a:solidFill>
              </a:rPr>
              <a:t>Chẩn đoán dựa vào DMS-V</a:t>
            </a:r>
            <a:endParaRPr lang="vi-VN" altLang="en-US">
              <a:solidFill>
                <a:schemeClr val="accent2"/>
              </a:solidFill>
            </a:endParaRPr>
          </a:p>
          <a:p>
            <a:r>
              <a:rPr lang="vi-VN" sz="2400">
                <a:solidFill>
                  <a:srgbClr val="00B050"/>
                </a:solidFill>
              </a:rPr>
              <a:t>Nghề phù hợp là cứu hoả</a:t>
            </a:r>
          </a:p>
          <a:p>
            <a:r>
              <a:rPr lang="vi-VN" sz="2400">
                <a:solidFill>
                  <a:srgbClr val="00B050"/>
                </a:solidFill>
              </a:rPr>
              <a:t>Theo thuyết tiến hoá thì nhờ những đứa này ngày xưa lao vô săn hổ nên con người mới tiến hoá được.</a:t>
            </a:r>
            <a:endParaRPr lang="vi-VN" altLang="en-US" sz="2400">
              <a:solidFill>
                <a:srgbClr val="00B050"/>
              </a:solidFill>
            </a:endParaRPr>
          </a:p>
        </p:txBody>
      </p:sp>
      <p:pic>
        <p:nvPicPr>
          <p:cNvPr id="47108" name="Picture 4">
            <a:extLst>
              <a:ext uri="{FF2B5EF4-FFF2-40B4-BE49-F238E27FC236}">
                <a16:creationId xmlns:a16="http://schemas.microsoft.com/office/drawing/2014/main" id="{AE731A41-F12A-43AC-9E82-6FFC1C3DF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048000"/>
            <a:ext cx="233521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6608FC2A-767C-4293-8161-A62C9228F66D}"/>
              </a:ext>
            </a:extLst>
          </p:cNvPr>
          <p:cNvSpPr>
            <a:spLocks noGrp="1" noChangeArrowheads="1"/>
          </p:cNvSpPr>
          <p:nvPr>
            <p:ph type="title"/>
          </p:nvPr>
        </p:nvSpPr>
        <p:spPr>
          <a:xfrm>
            <a:off x="76200" y="2667000"/>
            <a:ext cx="8915400" cy="1524000"/>
          </a:xfrm>
        </p:spPr>
        <p:txBody>
          <a:bodyPr/>
          <a:lstStyle/>
          <a:p>
            <a:pPr>
              <a:defRPr/>
            </a:pPr>
            <a:r>
              <a:rPr lang="en-US" altLang="en-US" sz="4000" b="1" dirty="0">
                <a:solidFill>
                  <a:srgbClr val="FF0000"/>
                </a:solidFill>
                <a:effectLst>
                  <a:outerShdw blurRad="38100" dist="38100" dir="2700000" algn="tl">
                    <a:srgbClr val="C0C0C0"/>
                  </a:outerShdw>
                </a:effectLst>
              </a:rPr>
              <a:t>TIẾP CẬN TRẺ RL PHÁT TRIỂN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CCE86992-29F2-4E07-8ED2-99546FE676B6}"/>
              </a:ext>
            </a:extLst>
          </p:cNvPr>
          <p:cNvSpPr>
            <a:spLocks noGrp="1"/>
          </p:cNvSpPr>
          <p:nvPr>
            <p:ph type="title"/>
          </p:nvPr>
        </p:nvSpPr>
        <p:spPr>
          <a:xfrm>
            <a:off x="685800" y="152400"/>
            <a:ext cx="8229600" cy="1143000"/>
          </a:xfrm>
        </p:spPr>
        <p:txBody>
          <a:bodyPr/>
          <a:lstStyle/>
          <a:p>
            <a:pPr eaLnBrk="1" hangingPunct="1"/>
            <a:r>
              <a:rPr lang="en-US" altLang="en-US">
                <a:solidFill>
                  <a:schemeClr val="accent2"/>
                </a:solidFill>
              </a:rPr>
              <a:t>Nhận diện rối loạn phát triển</a:t>
            </a:r>
          </a:p>
        </p:txBody>
      </p:sp>
      <p:sp>
        <p:nvSpPr>
          <p:cNvPr id="49155" name="Content Placeholder 2">
            <a:extLst>
              <a:ext uri="{FF2B5EF4-FFF2-40B4-BE49-F238E27FC236}">
                <a16:creationId xmlns:a16="http://schemas.microsoft.com/office/drawing/2014/main" id="{0FDF32FA-F590-4F01-84C7-517722E46799}"/>
              </a:ext>
            </a:extLst>
          </p:cNvPr>
          <p:cNvSpPr>
            <a:spLocks noGrp="1"/>
          </p:cNvSpPr>
          <p:nvPr>
            <p:ph idx="1"/>
          </p:nvPr>
        </p:nvSpPr>
        <p:spPr>
          <a:xfrm>
            <a:off x="1447800" y="1219200"/>
            <a:ext cx="6477000" cy="5410200"/>
          </a:xfrm>
        </p:spPr>
        <p:txBody>
          <a:bodyPr/>
          <a:lstStyle/>
          <a:p>
            <a:pPr eaLnBrk="1" hangingPunct="1"/>
            <a:r>
              <a:rPr lang="en-US" altLang="en-US" sz="2800"/>
              <a:t>Lo lắng của cha mẹ</a:t>
            </a:r>
            <a:endParaRPr lang="en-US" altLang="en-US" sz="800"/>
          </a:p>
          <a:p>
            <a:pPr eaLnBrk="1" hangingPunct="1"/>
            <a:r>
              <a:rPr lang="en-US" altLang="en-US" sz="2800"/>
              <a:t>Quan tâm của bác sĩ</a:t>
            </a:r>
            <a:endParaRPr lang="en-US" altLang="en-US" sz="800"/>
          </a:p>
          <a:p>
            <a:pPr eaLnBrk="1" hangingPunct="1"/>
            <a:r>
              <a:rPr lang="en-US" altLang="en-US" sz="2800">
                <a:solidFill>
                  <a:srgbClr val="FF0000"/>
                </a:solidFill>
              </a:rPr>
              <a:t>Các công cụ tầm soát</a:t>
            </a:r>
          </a:p>
          <a:p>
            <a:pPr lvl="1" eaLnBrk="1" hangingPunct="1"/>
            <a:r>
              <a:rPr lang="en-US" altLang="en-US" sz="2400">
                <a:solidFill>
                  <a:schemeClr val="accent2"/>
                </a:solidFill>
              </a:rPr>
              <a:t> Chỉ số phát triển (ví dụ: IQ…)</a:t>
            </a:r>
          </a:p>
          <a:p>
            <a:pPr lvl="1" eaLnBrk="1" hangingPunct="1"/>
            <a:r>
              <a:rPr lang="en-US" altLang="en-US" sz="2400">
                <a:solidFill>
                  <a:schemeClr val="accent2"/>
                </a:solidFill>
              </a:rPr>
              <a:t> Quy tắc số 4</a:t>
            </a:r>
            <a:endParaRPr lang="en-US" altLang="en-US" sz="2400"/>
          </a:p>
          <a:p>
            <a:pPr lvl="1" eaLnBrk="1" hangingPunct="1"/>
            <a:r>
              <a:rPr lang="en-US" altLang="en-US" sz="2400">
                <a:solidFill>
                  <a:schemeClr val="accent2"/>
                </a:solidFill>
              </a:rPr>
              <a:t> Thính lực</a:t>
            </a:r>
          </a:p>
          <a:p>
            <a:pPr lvl="1" eaLnBrk="1" hangingPunct="1"/>
            <a:r>
              <a:rPr lang="en-US" altLang="en-US" sz="2400">
                <a:solidFill>
                  <a:schemeClr val="accent2"/>
                </a:solidFill>
              </a:rPr>
              <a:t> Denver II</a:t>
            </a:r>
          </a:p>
          <a:p>
            <a:pPr lvl="1" eaLnBrk="1" hangingPunct="1"/>
            <a:r>
              <a:rPr lang="en-US" altLang="en-US" sz="2400">
                <a:solidFill>
                  <a:schemeClr val="accent2"/>
                </a:solidFill>
              </a:rPr>
              <a:t> M-CHAT, SNAP IV</a:t>
            </a:r>
            <a:endParaRPr lang="en-US" altLang="en-US" sz="800"/>
          </a:p>
          <a:p>
            <a:pPr eaLnBrk="1" hangingPunct="1"/>
            <a:r>
              <a:rPr lang="en-US" altLang="en-US" sz="2800"/>
              <a:t>Khám toàn diện</a:t>
            </a:r>
          </a:p>
          <a:p>
            <a:pPr eaLnBrk="1" hangingPunct="1"/>
            <a:r>
              <a:rPr lang="en-US" altLang="en-US" sz="2800">
                <a:highlight>
                  <a:srgbClr val="FFFF00"/>
                </a:highlight>
              </a:rPr>
              <a:t>Chẩn đoán bằng DSM5</a:t>
            </a:r>
          </a:p>
          <a:p>
            <a:pPr eaLnBrk="1" hangingPunct="1"/>
            <a:r>
              <a:rPr lang="en-US" altLang="en-US" sz="2800"/>
              <a:t>Tầm soát nguyên nhân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317EF39-294C-45ED-AE80-555D9CEB551D}"/>
              </a:ext>
            </a:extLst>
          </p:cNvPr>
          <p:cNvSpPr>
            <a:spLocks noGrp="1" noChangeArrowheads="1"/>
          </p:cNvSpPr>
          <p:nvPr>
            <p:ph type="title" idx="4294967295"/>
          </p:nvPr>
        </p:nvSpPr>
        <p:spPr/>
        <p:txBody>
          <a:bodyPr/>
          <a:lstStyle/>
          <a:p>
            <a:r>
              <a:rPr lang="vi-VN" altLang="en-US">
                <a:solidFill>
                  <a:schemeClr val="accent2"/>
                </a:solidFill>
              </a:rPr>
              <a:t>Thật sự c</a:t>
            </a:r>
            <a:r>
              <a:rPr lang="en-US" altLang="en-US">
                <a:solidFill>
                  <a:schemeClr val="accent2"/>
                </a:solidFill>
              </a:rPr>
              <a:t>hậm phát triển?</a:t>
            </a:r>
          </a:p>
        </p:txBody>
      </p:sp>
      <p:sp>
        <p:nvSpPr>
          <p:cNvPr id="50179" name="Rectangle 3">
            <a:extLst>
              <a:ext uri="{FF2B5EF4-FFF2-40B4-BE49-F238E27FC236}">
                <a16:creationId xmlns:a16="http://schemas.microsoft.com/office/drawing/2014/main" id="{D4EC95B8-F75D-484F-85BA-6B099D396E90}"/>
              </a:ext>
            </a:extLst>
          </p:cNvPr>
          <p:cNvSpPr>
            <a:spLocks noGrp="1" noChangeArrowheads="1"/>
          </p:cNvSpPr>
          <p:nvPr>
            <p:ph type="body" idx="4294967295"/>
          </p:nvPr>
        </p:nvSpPr>
        <p:spPr>
          <a:xfrm>
            <a:off x="114300" y="762000"/>
            <a:ext cx="8915400" cy="6096000"/>
          </a:xfrm>
        </p:spPr>
        <p:txBody>
          <a:bodyPr/>
          <a:lstStyle/>
          <a:p>
            <a:pPr>
              <a:lnSpc>
                <a:spcPct val="150000"/>
              </a:lnSpc>
              <a:spcBef>
                <a:spcPts val="0"/>
              </a:spcBef>
            </a:pPr>
            <a:r>
              <a:rPr lang="en-US" altLang="en-US" sz="3600">
                <a:highlight>
                  <a:srgbClr val="FFFF00"/>
                </a:highlight>
              </a:rPr>
              <a:t>Thường dưới 2 độ lệch chuẩn so với giá trị trung bình theo tuổi niên biểu </a:t>
            </a:r>
          </a:p>
          <a:p>
            <a:pPr>
              <a:lnSpc>
                <a:spcPct val="150000"/>
              </a:lnSpc>
              <a:spcBef>
                <a:spcPts val="0"/>
              </a:spcBef>
            </a:pPr>
            <a:r>
              <a:rPr lang="en-US" altLang="en-US" sz="3600"/>
              <a:t>Điều chỉnh theo sự non tháng</a:t>
            </a:r>
            <a:r>
              <a:rPr lang="vi-VN" altLang="en-US" sz="3600"/>
              <a:t> </a:t>
            </a:r>
            <a:r>
              <a:rPr lang="en-US" b="1">
                <a:solidFill>
                  <a:srgbClr val="00B050"/>
                </a:solidFill>
              </a:rPr>
              <a:t>cho tới 2 tuổi</a:t>
            </a:r>
            <a:endParaRPr lang="en-US" sz="3600">
              <a:solidFill>
                <a:srgbClr val="00B050"/>
              </a:solidFill>
            </a:endParaRPr>
          </a:p>
          <a:p>
            <a:pPr>
              <a:lnSpc>
                <a:spcPct val="150000"/>
              </a:lnSpc>
              <a:spcBef>
                <a:spcPts val="0"/>
              </a:spcBef>
            </a:pPr>
            <a:r>
              <a:rPr lang="en-US" altLang="en-US" sz="3600"/>
              <a:t>Loại</a:t>
            </a:r>
            <a:endParaRPr lang="vi-VN" altLang="en-US" sz="3600"/>
          </a:p>
          <a:p>
            <a:pPr lvl="1">
              <a:lnSpc>
                <a:spcPct val="150000"/>
              </a:lnSpc>
              <a:spcBef>
                <a:spcPts val="0"/>
              </a:spcBef>
            </a:pPr>
            <a:r>
              <a:rPr lang="en-US" altLang="en-US" sz="3200"/>
              <a:t>Toàn thể</a:t>
            </a:r>
            <a:endParaRPr lang="vi-VN" altLang="en-US" sz="3200"/>
          </a:p>
          <a:p>
            <a:pPr lvl="1">
              <a:lnSpc>
                <a:spcPct val="150000"/>
              </a:lnSpc>
              <a:spcBef>
                <a:spcPts val="0"/>
              </a:spcBef>
            </a:pPr>
            <a:r>
              <a:rPr lang="en-US" altLang="en-US" sz="3200"/>
              <a:t>Lĩnh vực duy nhất</a:t>
            </a:r>
            <a:endParaRPr lang="vi-VN" altLang="en-US" sz="3200"/>
          </a:p>
          <a:p>
            <a:pPr lvl="1">
              <a:lnSpc>
                <a:spcPct val="150000"/>
              </a:lnSpc>
              <a:spcBef>
                <a:spcPts val="0"/>
              </a:spcBef>
            </a:pPr>
            <a:r>
              <a:rPr lang="en-US" altLang="en-US" sz="3200">
                <a:highlight>
                  <a:srgbClr val="00FF00"/>
                </a:highlight>
              </a:rPr>
              <a:t>Sự chậm không điển hình</a:t>
            </a:r>
            <a:r>
              <a:rPr lang="vi-VN" altLang="en-US" sz="3200">
                <a:highlight>
                  <a:srgbClr val="00FF00"/>
                </a:highlight>
              </a:rPr>
              <a:t> </a:t>
            </a:r>
            <a:r>
              <a:rPr lang="vi-VN" altLang="en-US">
                <a:solidFill>
                  <a:srgbClr val="00B050"/>
                </a:solidFill>
              </a:rPr>
              <a:t>(</a:t>
            </a:r>
            <a:r>
              <a:rPr lang="en-US">
                <a:solidFill>
                  <a:srgbClr val="00B050"/>
                </a:solidFill>
              </a:rPr>
              <a:t>lúc đầu chậm, sau đó phát triển nhanh như bình </a:t>
            </a:r>
            <a:r>
              <a:rPr lang="vi-VN">
                <a:solidFill>
                  <a:srgbClr val="00B050"/>
                </a:solidFill>
              </a:rPr>
              <a:t>thường)</a:t>
            </a:r>
            <a:endParaRPr lang="en-US" altLang="en-US" sz="3200">
              <a:solidFill>
                <a:srgbClr val="00B05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A51E4-F395-4F25-BA79-45DC974848F3}"/>
              </a:ext>
            </a:extLst>
          </p:cNvPr>
          <p:cNvSpPr>
            <a:spLocks noGrp="1"/>
          </p:cNvSpPr>
          <p:nvPr>
            <p:ph type="title"/>
          </p:nvPr>
        </p:nvSpPr>
        <p:spPr/>
        <p:txBody>
          <a:bodyPr/>
          <a:lstStyle/>
          <a:p>
            <a:r>
              <a:rPr lang="vi-VN">
                <a:solidFill>
                  <a:srgbClr val="0070C0"/>
                </a:solidFill>
              </a:rPr>
              <a:t>Yếu tố nguy cơ</a:t>
            </a:r>
            <a:endParaRPr lang="en-US">
              <a:solidFill>
                <a:srgbClr val="0070C0"/>
              </a:solidFill>
            </a:endParaRPr>
          </a:p>
        </p:txBody>
      </p:sp>
      <p:sp>
        <p:nvSpPr>
          <p:cNvPr id="3" name="Content Placeholder 2">
            <a:extLst>
              <a:ext uri="{FF2B5EF4-FFF2-40B4-BE49-F238E27FC236}">
                <a16:creationId xmlns:a16="http://schemas.microsoft.com/office/drawing/2014/main" id="{D9C9F8A9-96A1-4FCE-8588-8EB3E0C52C1D}"/>
              </a:ext>
            </a:extLst>
          </p:cNvPr>
          <p:cNvSpPr>
            <a:spLocks noGrp="1"/>
          </p:cNvSpPr>
          <p:nvPr>
            <p:ph idx="1"/>
          </p:nvPr>
        </p:nvSpPr>
        <p:spPr/>
        <p:txBody>
          <a:bodyPr/>
          <a:lstStyle/>
          <a:p>
            <a:r>
              <a:rPr lang="vi-VN"/>
              <a:t>Mẹ hút thuốc lá / uống rượu</a:t>
            </a:r>
          </a:p>
          <a:p>
            <a:r>
              <a:rPr lang="vi-VN"/>
              <a:t>Trình độ học vấn thấp</a:t>
            </a:r>
          </a:p>
          <a:p>
            <a:r>
              <a:rPr lang="vi-VN"/>
              <a:t>Nghèo</a:t>
            </a:r>
          </a:p>
          <a:p>
            <a:r>
              <a:rPr lang="vi-VN"/>
              <a:t>Cha mẹ độc thân</a:t>
            </a:r>
          </a:p>
          <a:p>
            <a:r>
              <a:rPr lang="vi-VN"/>
              <a:t>Chuyển dạ nhanh hoặc chậm bất thường</a:t>
            </a:r>
          </a:p>
          <a:p>
            <a:r>
              <a:rPr lang="vi-VN"/>
              <a:t>Sanh forceps</a:t>
            </a:r>
          </a:p>
          <a:p>
            <a:r>
              <a:rPr lang="vi-VN"/>
              <a:t>Nước ối nhiễm phân su</a:t>
            </a:r>
          </a:p>
          <a:p>
            <a:r>
              <a:rPr lang="vi-VN"/>
              <a:t>Dị dạng cơ thể nhẹ</a:t>
            </a:r>
          </a:p>
          <a:p>
            <a:r>
              <a:rPr lang="vi-VN"/>
              <a:t>Trẻ non tháng, nhẹ cân</a:t>
            </a:r>
          </a:p>
          <a:p>
            <a:r>
              <a:rPr lang="vi-VN"/>
              <a:t>Các bệnh lý tâm thần / cha mẹ …</a:t>
            </a:r>
            <a:endParaRPr lang="en-US"/>
          </a:p>
        </p:txBody>
      </p:sp>
    </p:spTree>
    <p:extLst>
      <p:ext uri="{BB962C8B-B14F-4D97-AF65-F5344CB8AC3E}">
        <p14:creationId xmlns:p14="http://schemas.microsoft.com/office/powerpoint/2010/main" val="854148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30DF8FB5-77DB-438C-9195-217DFA9EAD1B}"/>
              </a:ext>
            </a:extLst>
          </p:cNvPr>
          <p:cNvSpPr>
            <a:spLocks noGrp="1"/>
          </p:cNvSpPr>
          <p:nvPr>
            <p:ph type="title"/>
          </p:nvPr>
        </p:nvSpPr>
        <p:spPr/>
        <p:txBody>
          <a:bodyPr/>
          <a:lstStyle/>
          <a:p>
            <a:pPr eaLnBrk="1" hangingPunct="1"/>
            <a:r>
              <a:rPr lang="en-US" altLang="en-US" sz="4000">
                <a:solidFill>
                  <a:schemeClr val="accent2"/>
                </a:solidFill>
              </a:rPr>
              <a:t>Khi nào chẩn đoán được thực hiện?</a:t>
            </a:r>
          </a:p>
        </p:txBody>
      </p:sp>
      <p:sp>
        <p:nvSpPr>
          <p:cNvPr id="52227" name="Content Placeholder 2">
            <a:extLst>
              <a:ext uri="{FF2B5EF4-FFF2-40B4-BE49-F238E27FC236}">
                <a16:creationId xmlns:a16="http://schemas.microsoft.com/office/drawing/2014/main" id="{897F84BE-9531-4104-A11D-4F2C85A81BF7}"/>
              </a:ext>
            </a:extLst>
          </p:cNvPr>
          <p:cNvSpPr>
            <a:spLocks noGrp="1"/>
          </p:cNvSpPr>
          <p:nvPr>
            <p:ph idx="1"/>
          </p:nvPr>
        </p:nvSpPr>
        <p:spPr/>
        <p:txBody>
          <a:bodyPr/>
          <a:lstStyle/>
          <a:p>
            <a:pPr eaLnBrk="1" hangingPunct="1">
              <a:lnSpc>
                <a:spcPct val="150000"/>
              </a:lnSpc>
              <a:spcBef>
                <a:spcPts val="0"/>
              </a:spcBef>
            </a:pPr>
            <a:r>
              <a:rPr lang="en-US" altLang="en-US">
                <a:highlight>
                  <a:srgbClr val="FFFF00"/>
                </a:highlight>
              </a:rPr>
              <a:t>Bại não: trung bình lúc 10 tháng</a:t>
            </a:r>
          </a:p>
          <a:p>
            <a:pPr eaLnBrk="1" hangingPunct="1">
              <a:lnSpc>
                <a:spcPct val="150000"/>
              </a:lnSpc>
              <a:spcBef>
                <a:spcPts val="0"/>
              </a:spcBef>
            </a:pPr>
            <a:r>
              <a:rPr lang="en-US" altLang="en-US">
                <a:highlight>
                  <a:srgbClr val="00FFFF"/>
                </a:highlight>
              </a:rPr>
              <a:t>Thiểu năng trí tuệ: bởi bác sĩ trong 75% trường hợp / trung bình trước 39 tháng</a:t>
            </a:r>
          </a:p>
          <a:p>
            <a:pPr eaLnBrk="1" hangingPunct="1">
              <a:lnSpc>
                <a:spcPct val="150000"/>
              </a:lnSpc>
              <a:spcBef>
                <a:spcPts val="0"/>
              </a:spcBef>
            </a:pPr>
            <a:r>
              <a:rPr lang="en-US" altLang="en-US"/>
              <a:t>Nghe kém/điếc: nhẹ và vừa khoảng 23 tháng, nặng 3-4 tuổi, một tai / điếc tấn số cao 6 tuổi</a:t>
            </a:r>
          </a:p>
          <a:p>
            <a:pPr eaLnBrk="1" hangingPunct="1">
              <a:lnSpc>
                <a:spcPct val="150000"/>
              </a:lnSpc>
              <a:spcBef>
                <a:spcPts val="0"/>
              </a:spcBef>
            </a:pPr>
            <a:r>
              <a:rPr lang="en-US" altLang="en-US">
                <a:highlight>
                  <a:srgbClr val="FFFF00"/>
                </a:highlight>
              </a:rPr>
              <a:t>Rối loạn phổ tự kỷ: trung bình lúc 3 tuổi</a:t>
            </a:r>
          </a:p>
          <a:p>
            <a:pPr eaLnBrk="1" hangingPunct="1">
              <a:lnSpc>
                <a:spcPct val="150000"/>
              </a:lnSpc>
              <a:spcBef>
                <a:spcPts val="0"/>
              </a:spcBef>
            </a:pPr>
            <a:r>
              <a:rPr lang="en-US" altLang="en-US"/>
              <a:t>ADHD: trước tuổi đi học hoặc ngay sau đó</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F3FD7FB-93D1-4486-880B-DA7BCA3FC3F6}"/>
              </a:ext>
            </a:extLst>
          </p:cNvPr>
          <p:cNvSpPr>
            <a:spLocks noGrp="1" noChangeArrowheads="1"/>
          </p:cNvSpPr>
          <p:nvPr>
            <p:ph type="title"/>
          </p:nvPr>
        </p:nvSpPr>
        <p:spPr/>
        <p:txBody>
          <a:bodyPr/>
          <a:lstStyle/>
          <a:p>
            <a:pPr>
              <a:defRPr/>
            </a:pPr>
            <a:r>
              <a:rPr lang="en-US" altLang="en-US" b="1" dirty="0">
                <a:solidFill>
                  <a:schemeClr val="accent2"/>
                </a:solidFill>
                <a:effectLst>
                  <a:outerShdw blurRad="38100" dist="38100" dir="2700000" algn="tl">
                    <a:srgbClr val="C0C0C0"/>
                  </a:outerShdw>
                </a:effectLst>
              </a:rPr>
              <a:t> XỬ TRÍ VÀ CAN THIỆP</a:t>
            </a:r>
          </a:p>
        </p:txBody>
      </p:sp>
      <p:sp>
        <p:nvSpPr>
          <p:cNvPr id="53251" name="Rectangle 3">
            <a:extLst>
              <a:ext uri="{FF2B5EF4-FFF2-40B4-BE49-F238E27FC236}">
                <a16:creationId xmlns:a16="http://schemas.microsoft.com/office/drawing/2014/main" id="{D9547BE0-E6BE-4443-BF78-568B3E133D1D}"/>
              </a:ext>
            </a:extLst>
          </p:cNvPr>
          <p:cNvSpPr>
            <a:spLocks noGrp="1" noChangeArrowheads="1"/>
          </p:cNvSpPr>
          <p:nvPr>
            <p:ph type="body" idx="1"/>
          </p:nvPr>
        </p:nvSpPr>
        <p:spPr/>
        <p:txBody>
          <a:bodyPr/>
          <a:lstStyle/>
          <a:p>
            <a:r>
              <a:rPr lang="en-US" altLang="en-US" sz="4000"/>
              <a:t>Vấn đề về y khoa</a:t>
            </a:r>
          </a:p>
          <a:p>
            <a:r>
              <a:rPr lang="en-US" altLang="en-US" sz="4000"/>
              <a:t>Can thiệp về mặt giáo dục</a:t>
            </a:r>
          </a:p>
          <a:p>
            <a:r>
              <a:rPr lang="en-US" altLang="en-US" sz="4000"/>
              <a:t>Tâm lý xã hội</a:t>
            </a:r>
          </a:p>
          <a:p>
            <a:pPr lvl="1"/>
            <a:r>
              <a:rPr lang="en-US" altLang="en-US" sz="3600"/>
              <a:t>nổi đau / mất mát</a:t>
            </a:r>
          </a:p>
          <a:p>
            <a:pPr lvl="1"/>
            <a:r>
              <a:rPr lang="en-US" altLang="en-US" sz="3600"/>
              <a:t>điều chỉnh</a:t>
            </a:r>
          </a:p>
          <a:p>
            <a:pPr lvl="1"/>
            <a:r>
              <a:rPr lang="en-US" altLang="en-US" sz="3600"/>
              <a:t>hỗ trợ gia đình</a:t>
            </a:r>
          </a:p>
          <a:p>
            <a:pPr lvl="1"/>
            <a:r>
              <a:rPr lang="en-US" altLang="en-US" sz="3600"/>
              <a:t>nhận sự hỗ trợ từ cộng đồng</a:t>
            </a:r>
          </a:p>
          <a:p>
            <a:pPr lvl="1"/>
            <a:r>
              <a:rPr lang="en-US" altLang="en-US" sz="3600"/>
              <a:t>nhà trường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603DA59-5932-4B61-A0AC-B6B4571EDE3A}"/>
              </a:ext>
            </a:extLst>
          </p:cNvPr>
          <p:cNvSpPr>
            <a:spLocks noGrp="1" noChangeArrowheads="1"/>
          </p:cNvSpPr>
          <p:nvPr>
            <p:ph type="title"/>
          </p:nvPr>
        </p:nvSpPr>
        <p:spPr>
          <a:xfrm>
            <a:off x="533400" y="762000"/>
            <a:ext cx="8229600" cy="854075"/>
          </a:xfrm>
        </p:spPr>
        <p:txBody>
          <a:bodyPr/>
          <a:lstStyle/>
          <a:p>
            <a:pPr>
              <a:defRPr/>
            </a:pPr>
            <a:r>
              <a:rPr lang="en-US" altLang="en-US" b="1">
                <a:solidFill>
                  <a:schemeClr val="accent2"/>
                </a:solidFill>
                <a:effectLst>
                  <a:outerShdw blurRad="38100" dist="38100" dir="2700000" algn="tl">
                    <a:srgbClr val="C0C0C0"/>
                  </a:outerShdw>
                </a:effectLst>
              </a:rPr>
              <a:t>NGUYÊN TẮC ỨNG XỬ</a:t>
            </a:r>
          </a:p>
        </p:txBody>
      </p:sp>
      <p:sp>
        <p:nvSpPr>
          <p:cNvPr id="54275" name="Rectangle 3">
            <a:extLst>
              <a:ext uri="{FF2B5EF4-FFF2-40B4-BE49-F238E27FC236}">
                <a16:creationId xmlns:a16="http://schemas.microsoft.com/office/drawing/2014/main" id="{2E55B211-A28A-49CF-8349-24D1B60769F0}"/>
              </a:ext>
            </a:extLst>
          </p:cNvPr>
          <p:cNvSpPr>
            <a:spLocks noGrp="1" noChangeArrowheads="1"/>
          </p:cNvSpPr>
          <p:nvPr>
            <p:ph type="body" idx="1"/>
          </p:nvPr>
        </p:nvSpPr>
        <p:spPr>
          <a:xfrm>
            <a:off x="381000" y="1616075"/>
            <a:ext cx="5181600" cy="4493420"/>
          </a:xfrm>
        </p:spPr>
        <p:txBody>
          <a:bodyPr/>
          <a:lstStyle/>
          <a:p>
            <a:pPr>
              <a:lnSpc>
                <a:spcPct val="150000"/>
              </a:lnSpc>
            </a:pPr>
            <a:r>
              <a:rPr lang="en-US" altLang="en-US" sz="3600"/>
              <a:t>Hỏi trước khi bạn giúp</a:t>
            </a:r>
          </a:p>
          <a:p>
            <a:pPr>
              <a:lnSpc>
                <a:spcPct val="150000"/>
              </a:lnSpc>
            </a:pPr>
            <a:r>
              <a:rPr lang="en-US" altLang="en-US" sz="3600"/>
              <a:t>Cần nhạy cảm với các </a:t>
            </a:r>
          </a:p>
          <a:p>
            <a:pPr>
              <a:lnSpc>
                <a:spcPct val="150000"/>
              </a:lnSpc>
              <a:buFontTx/>
              <a:buNone/>
            </a:pPr>
            <a:r>
              <a:rPr lang="en-US" altLang="en-US" sz="3600"/>
              <a:t>	tiếp xúc cơ thể</a:t>
            </a:r>
          </a:p>
          <a:p>
            <a:pPr>
              <a:lnSpc>
                <a:spcPct val="150000"/>
              </a:lnSpc>
            </a:pPr>
            <a:r>
              <a:rPr lang="en-US" altLang="en-US" sz="3600"/>
              <a:t>Suy nghĩ trước khi nói</a:t>
            </a:r>
          </a:p>
          <a:p>
            <a:pPr>
              <a:lnSpc>
                <a:spcPct val="150000"/>
              </a:lnSpc>
            </a:pPr>
            <a:r>
              <a:rPr lang="en-US" altLang="en-US" sz="3600">
                <a:highlight>
                  <a:srgbClr val="FFFF00"/>
                </a:highlight>
              </a:rPr>
              <a:t>Đừng giả định điều gì</a:t>
            </a:r>
          </a:p>
        </p:txBody>
      </p:sp>
      <p:pic>
        <p:nvPicPr>
          <p:cNvPr id="54276" name="Picture 5">
            <a:extLst>
              <a:ext uri="{FF2B5EF4-FFF2-40B4-BE49-F238E27FC236}">
                <a16:creationId xmlns:a16="http://schemas.microsoft.com/office/drawing/2014/main" id="{65B81C6A-06A6-45A5-A600-CD6798B75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743200"/>
            <a:ext cx="3841705" cy="283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9077A55E-6F76-4C66-A76F-DE21EB55E492}"/>
              </a:ext>
            </a:extLst>
          </p:cNvPr>
          <p:cNvSpPr>
            <a:spLocks noGrp="1" noChangeArrowheads="1"/>
          </p:cNvSpPr>
          <p:nvPr>
            <p:ph type="title"/>
          </p:nvPr>
        </p:nvSpPr>
        <p:spPr/>
        <p:txBody>
          <a:bodyPr/>
          <a:lstStyle/>
          <a:p>
            <a:r>
              <a:rPr lang="en-US" altLang="en-US" sz="4000">
                <a:solidFill>
                  <a:schemeClr val="accent2"/>
                </a:solidFill>
              </a:rPr>
              <a:t>Đối với người ngồi xe lăn</a:t>
            </a:r>
          </a:p>
        </p:txBody>
      </p:sp>
      <p:sp>
        <p:nvSpPr>
          <p:cNvPr id="55299" name="Rectangle 3">
            <a:extLst>
              <a:ext uri="{FF2B5EF4-FFF2-40B4-BE49-F238E27FC236}">
                <a16:creationId xmlns:a16="http://schemas.microsoft.com/office/drawing/2014/main" id="{FCFC1D0A-E733-4F85-B7A2-CC9572A61159}"/>
              </a:ext>
            </a:extLst>
          </p:cNvPr>
          <p:cNvSpPr>
            <a:spLocks noGrp="1" noChangeArrowheads="1"/>
          </p:cNvSpPr>
          <p:nvPr>
            <p:ph idx="1"/>
          </p:nvPr>
        </p:nvSpPr>
        <p:spPr/>
        <p:txBody>
          <a:bodyPr/>
          <a:lstStyle/>
          <a:p>
            <a:pPr>
              <a:lnSpc>
                <a:spcPct val="150000"/>
              </a:lnSpc>
              <a:spcBef>
                <a:spcPts val="0"/>
              </a:spcBef>
            </a:pPr>
            <a:r>
              <a:rPr lang="en-US" altLang="en-US"/>
              <a:t>Xe lăn là một phần không gian cá nhân</a:t>
            </a:r>
          </a:p>
          <a:p>
            <a:pPr>
              <a:lnSpc>
                <a:spcPct val="150000"/>
              </a:lnSpc>
              <a:spcBef>
                <a:spcPts val="0"/>
              </a:spcBef>
            </a:pPr>
            <a:r>
              <a:rPr lang="en-US" altLang="en-US"/>
              <a:t>Nhìn và nói trực tiếp hơn là qua người khác</a:t>
            </a:r>
          </a:p>
          <a:p>
            <a:pPr>
              <a:lnSpc>
                <a:spcPct val="150000"/>
              </a:lnSpc>
              <a:spcBef>
                <a:spcPts val="0"/>
              </a:spcBef>
            </a:pPr>
            <a:r>
              <a:rPr lang="en-US" altLang="en-US"/>
              <a:t>Thoải mái và nói một cách tự nhiên</a:t>
            </a:r>
          </a:p>
          <a:p>
            <a:pPr>
              <a:lnSpc>
                <a:spcPct val="150000"/>
              </a:lnSpc>
              <a:spcBef>
                <a:spcPts val="0"/>
              </a:spcBef>
            </a:pPr>
            <a:r>
              <a:rPr lang="en-US" altLang="en-US"/>
              <a:t>Nói ở mức ngang tầm mắt</a:t>
            </a:r>
          </a:p>
          <a:p>
            <a:pPr>
              <a:lnSpc>
                <a:spcPct val="150000"/>
              </a:lnSpc>
              <a:spcBef>
                <a:spcPts val="0"/>
              </a:spcBef>
            </a:pPr>
            <a:r>
              <a:rPr lang="en-US" altLang="en-US"/>
              <a:t>Suy nghĩ trước khi chỉ đường đi</a:t>
            </a:r>
          </a:p>
          <a:p>
            <a:pPr>
              <a:lnSpc>
                <a:spcPct val="150000"/>
              </a:lnSpc>
              <a:spcBef>
                <a:spcPts val="0"/>
              </a:spcBef>
            </a:pPr>
            <a:r>
              <a:rPr lang="en-US" altLang="en-US"/>
              <a:t>Dùng từ ngữ thích hợp</a:t>
            </a:r>
          </a:p>
          <a:p>
            <a:pPr>
              <a:lnSpc>
                <a:spcPct val="150000"/>
              </a:lnSpc>
              <a:spcBef>
                <a:spcPts val="0"/>
              </a:spcBef>
            </a:pPr>
            <a:r>
              <a:rPr lang="en-US" altLang="en-US"/>
              <a:t>Chào hỏi thích hợp </a:t>
            </a:r>
            <a:br>
              <a:rPr lang="vi-VN" altLang="en-US"/>
            </a:br>
            <a:r>
              <a:rPr lang="en-US" altLang="en-US"/>
              <a:t>ví dụ: bắt tay ngay cả khi họ có hạn chế</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ACD4598-BB70-411C-A119-6FF65CE489A5}"/>
              </a:ext>
            </a:extLst>
          </p:cNvPr>
          <p:cNvSpPr>
            <a:spLocks noGrp="1" noChangeArrowheads="1"/>
          </p:cNvSpPr>
          <p:nvPr>
            <p:ph type="title"/>
          </p:nvPr>
        </p:nvSpPr>
        <p:spPr/>
        <p:txBody>
          <a:bodyPr/>
          <a:lstStyle/>
          <a:p>
            <a:r>
              <a:rPr lang="en-US" altLang="en-US">
                <a:solidFill>
                  <a:schemeClr val="accent2"/>
                </a:solidFill>
              </a:rPr>
              <a:t>Đối với trẻ tự kỷ</a:t>
            </a:r>
          </a:p>
        </p:txBody>
      </p:sp>
      <p:sp>
        <p:nvSpPr>
          <p:cNvPr id="56323" name="Rectangle 3">
            <a:extLst>
              <a:ext uri="{FF2B5EF4-FFF2-40B4-BE49-F238E27FC236}">
                <a16:creationId xmlns:a16="http://schemas.microsoft.com/office/drawing/2014/main" id="{3027FCA1-F40F-40C7-8D83-260284BD128A}"/>
              </a:ext>
            </a:extLst>
          </p:cNvPr>
          <p:cNvSpPr>
            <a:spLocks noGrp="1" noChangeArrowheads="1"/>
          </p:cNvSpPr>
          <p:nvPr>
            <p:ph type="body" idx="1"/>
          </p:nvPr>
        </p:nvSpPr>
        <p:spPr/>
        <p:txBody>
          <a:bodyPr/>
          <a:lstStyle/>
          <a:p>
            <a:pPr>
              <a:lnSpc>
                <a:spcPct val="150000"/>
              </a:lnSpc>
              <a:spcBef>
                <a:spcPts val="0"/>
              </a:spcBef>
            </a:pPr>
            <a:r>
              <a:rPr lang="en-US" altLang="en-US" sz="3400">
                <a:highlight>
                  <a:srgbClr val="FFFF00"/>
                </a:highlight>
              </a:rPr>
              <a:t>Cần rõ ràng, không mơ hồ</a:t>
            </a:r>
          </a:p>
          <a:p>
            <a:pPr>
              <a:lnSpc>
                <a:spcPct val="150000"/>
              </a:lnSpc>
              <a:spcBef>
                <a:spcPts val="0"/>
              </a:spcBef>
            </a:pPr>
            <a:r>
              <a:rPr lang="en-US" altLang="en-US" sz="3400">
                <a:highlight>
                  <a:srgbClr val="FFFF00"/>
                </a:highlight>
              </a:rPr>
              <a:t>Đừng giả định họ hiểu các qui tắc xã hội</a:t>
            </a:r>
          </a:p>
          <a:p>
            <a:pPr>
              <a:lnSpc>
                <a:spcPct val="150000"/>
              </a:lnSpc>
              <a:spcBef>
                <a:spcPts val="0"/>
              </a:spcBef>
            </a:pPr>
            <a:r>
              <a:rPr lang="en-US" altLang="en-US" sz="3400"/>
              <a:t>Dùng hình ảnh, checklist</a:t>
            </a:r>
          </a:p>
          <a:p>
            <a:pPr>
              <a:lnSpc>
                <a:spcPct val="150000"/>
              </a:lnSpc>
              <a:spcBef>
                <a:spcPts val="0"/>
              </a:spcBef>
            </a:pPr>
            <a:r>
              <a:rPr lang="en-US" altLang="en-US" sz="3400"/>
              <a:t>Giải thích từng bước một</a:t>
            </a:r>
          </a:p>
          <a:p>
            <a:pPr>
              <a:lnSpc>
                <a:spcPct val="150000"/>
              </a:lnSpc>
              <a:spcBef>
                <a:spcPts val="0"/>
              </a:spcBef>
            </a:pPr>
            <a:r>
              <a:rPr lang="en-US" altLang="en-US" sz="3400"/>
              <a:t>Tập tính kiên nhẫn với họ</a:t>
            </a:r>
          </a:p>
          <a:p>
            <a:pPr>
              <a:lnSpc>
                <a:spcPct val="150000"/>
              </a:lnSpc>
              <a:spcBef>
                <a:spcPts val="0"/>
              </a:spcBef>
            </a:pPr>
            <a:r>
              <a:rPr lang="en-US" altLang="en-US" sz="3400"/>
              <a:t>Đừng dễ dàng bực tức</a:t>
            </a:r>
          </a:p>
          <a:p>
            <a:pPr>
              <a:lnSpc>
                <a:spcPct val="150000"/>
              </a:lnSpc>
              <a:spcBef>
                <a:spcPts val="0"/>
              </a:spcBef>
            </a:pPr>
            <a:r>
              <a:rPr lang="en-US" altLang="en-US" sz="3400">
                <a:highlight>
                  <a:srgbClr val="FF00FF"/>
                </a:highlight>
              </a:rPr>
              <a:t>Ghi nhớ những gì họ nghe và thấy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9930AE9B-1601-42B8-A22D-A9A5B0964ACE}"/>
              </a:ext>
            </a:extLst>
          </p:cNvPr>
          <p:cNvSpPr>
            <a:spLocks noGrp="1" noChangeArrowheads="1"/>
          </p:cNvSpPr>
          <p:nvPr>
            <p:ph type="title"/>
          </p:nvPr>
        </p:nvSpPr>
        <p:spPr/>
        <p:txBody>
          <a:bodyPr/>
          <a:lstStyle/>
          <a:p>
            <a:pPr>
              <a:defRPr/>
            </a:pPr>
            <a:r>
              <a:rPr lang="en-US" altLang="en-US" b="1" dirty="0">
                <a:solidFill>
                  <a:schemeClr val="accent2"/>
                </a:solidFill>
                <a:effectLst>
                  <a:outerShdw blurRad="38100" dist="38100" dir="2700000" algn="tl">
                    <a:srgbClr val="C0C0C0"/>
                  </a:outerShdw>
                </a:effectLst>
              </a:rPr>
              <a:t>KẾT LUẬN</a:t>
            </a:r>
          </a:p>
        </p:txBody>
      </p:sp>
      <p:sp>
        <p:nvSpPr>
          <p:cNvPr id="57347" name="Rectangle 3">
            <a:extLst>
              <a:ext uri="{FF2B5EF4-FFF2-40B4-BE49-F238E27FC236}">
                <a16:creationId xmlns:a16="http://schemas.microsoft.com/office/drawing/2014/main" id="{D249F2CC-6B5B-470E-B6E2-32BFC7E92DB9}"/>
              </a:ext>
            </a:extLst>
          </p:cNvPr>
          <p:cNvSpPr>
            <a:spLocks noGrp="1" noChangeArrowheads="1"/>
          </p:cNvSpPr>
          <p:nvPr>
            <p:ph idx="1"/>
          </p:nvPr>
        </p:nvSpPr>
        <p:spPr>
          <a:xfrm>
            <a:off x="76200" y="905773"/>
            <a:ext cx="8915400" cy="5418828"/>
          </a:xfrm>
        </p:spPr>
        <p:txBody>
          <a:bodyPr/>
          <a:lstStyle/>
          <a:p>
            <a:pPr>
              <a:lnSpc>
                <a:spcPct val="150000"/>
              </a:lnSpc>
            </a:pPr>
            <a:r>
              <a:rPr lang="en-US" altLang="en-US">
                <a:highlight>
                  <a:srgbClr val="FFFF00"/>
                </a:highlight>
              </a:rPr>
              <a:t>Phần lớn các rối loạn về phát triển biểu hiện trước tuổi đi học</a:t>
            </a:r>
          </a:p>
          <a:p>
            <a:pPr>
              <a:lnSpc>
                <a:spcPct val="150000"/>
              </a:lnSpc>
            </a:pPr>
            <a:r>
              <a:rPr lang="en-US" altLang="en-US"/>
              <a:t>Có thể nhận diện thông qua hình thái học hoặc qua những ghi nhận về chậm phát triển ở một lĩnh vực nào đó</a:t>
            </a:r>
          </a:p>
          <a:p>
            <a:pPr>
              <a:lnSpc>
                <a:spcPct val="150000"/>
              </a:lnSpc>
            </a:pPr>
            <a:r>
              <a:rPr lang="en-US" altLang="en-US"/>
              <a:t>Nhận diện sớm rất quan trọng để có kế hoạch và can thiệp sớm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11AFF9D-98C3-4396-A1D0-E10F94A2ABB3}"/>
              </a:ext>
            </a:extLst>
          </p:cNvPr>
          <p:cNvSpPr>
            <a:spLocks noGrp="1" noChangeArrowheads="1"/>
          </p:cNvSpPr>
          <p:nvPr>
            <p:ph type="title"/>
          </p:nvPr>
        </p:nvSpPr>
        <p:spPr>
          <a:xfrm>
            <a:off x="1905000" y="609600"/>
            <a:ext cx="6019800" cy="1143000"/>
          </a:xfrm>
        </p:spPr>
        <p:txBody>
          <a:bodyPr/>
          <a:lstStyle/>
          <a:p>
            <a:r>
              <a:rPr lang="en-US" altLang="en-US">
                <a:solidFill>
                  <a:schemeClr val="accent2"/>
                </a:solidFill>
              </a:rPr>
              <a:t>Mục tiêu bài giảng</a:t>
            </a:r>
          </a:p>
        </p:txBody>
      </p:sp>
      <p:sp>
        <p:nvSpPr>
          <p:cNvPr id="58371" name="Rectangle 3">
            <a:extLst>
              <a:ext uri="{FF2B5EF4-FFF2-40B4-BE49-F238E27FC236}">
                <a16:creationId xmlns:a16="http://schemas.microsoft.com/office/drawing/2014/main" id="{BBDAE851-56CF-4591-866E-A37F88080F1A}"/>
              </a:ext>
            </a:extLst>
          </p:cNvPr>
          <p:cNvSpPr>
            <a:spLocks noGrp="1" noChangeArrowheads="1"/>
          </p:cNvSpPr>
          <p:nvPr>
            <p:ph type="body" idx="1"/>
          </p:nvPr>
        </p:nvSpPr>
        <p:spPr>
          <a:xfrm>
            <a:off x="304800" y="2057400"/>
            <a:ext cx="8534400" cy="3962400"/>
          </a:xfrm>
        </p:spPr>
        <p:txBody>
          <a:bodyPr/>
          <a:lstStyle/>
          <a:p>
            <a:pPr>
              <a:lnSpc>
                <a:spcPct val="90000"/>
              </a:lnSpc>
            </a:pPr>
            <a:r>
              <a:rPr lang="en-US" altLang="en-US" sz="2400"/>
              <a:t>Nêu được định nghĩa của rối loạn phát triển (RLPT)</a:t>
            </a:r>
          </a:p>
          <a:p>
            <a:pPr>
              <a:lnSpc>
                <a:spcPct val="90000"/>
              </a:lnSpc>
            </a:pPr>
            <a:endParaRPr lang="en-US" altLang="en-US" sz="900"/>
          </a:p>
          <a:p>
            <a:pPr>
              <a:lnSpc>
                <a:spcPct val="90000"/>
              </a:lnSpc>
            </a:pPr>
            <a:r>
              <a:rPr lang="en-US" altLang="en-US" sz="2400"/>
              <a:t>Biết các lĩnh vực phát triển của trẻ/các rối loạn tương ứng</a:t>
            </a:r>
          </a:p>
          <a:p>
            <a:pPr>
              <a:lnSpc>
                <a:spcPct val="90000"/>
              </a:lnSpc>
            </a:pPr>
            <a:endParaRPr lang="en-US" altLang="en-US" sz="900"/>
          </a:p>
          <a:p>
            <a:pPr>
              <a:lnSpc>
                <a:spcPct val="90000"/>
              </a:lnSpc>
            </a:pPr>
            <a:r>
              <a:rPr lang="en-US" altLang="en-US" sz="2400"/>
              <a:t>Nêu được các nguyên nhân chính của RLPT</a:t>
            </a:r>
          </a:p>
          <a:p>
            <a:pPr>
              <a:lnSpc>
                <a:spcPct val="90000"/>
              </a:lnSpc>
            </a:pPr>
            <a:endParaRPr lang="en-US" altLang="en-US" sz="900"/>
          </a:p>
          <a:p>
            <a:pPr>
              <a:lnSpc>
                <a:spcPct val="90000"/>
              </a:lnSpc>
            </a:pPr>
            <a:r>
              <a:rPr lang="en-US" altLang="en-US" sz="2400"/>
              <a:t>Nhận diện được một số RLPT thường gặp</a:t>
            </a:r>
          </a:p>
          <a:p>
            <a:pPr>
              <a:lnSpc>
                <a:spcPct val="90000"/>
              </a:lnSpc>
            </a:pPr>
            <a:endParaRPr lang="en-US" altLang="en-US" sz="900"/>
          </a:p>
          <a:p>
            <a:pPr>
              <a:lnSpc>
                <a:spcPct val="90000"/>
              </a:lnSpc>
            </a:pPr>
            <a:r>
              <a:rPr lang="en-US" altLang="en-US" sz="2400"/>
              <a:t>Nêu được cách tiếp cận đối với trẻ có vấn đề về phát triển</a:t>
            </a:r>
          </a:p>
          <a:p>
            <a:pPr>
              <a:lnSpc>
                <a:spcPct val="90000"/>
              </a:lnSpc>
            </a:pPr>
            <a:endParaRPr lang="en-US" altLang="en-US" sz="900"/>
          </a:p>
          <a:p>
            <a:pPr>
              <a:lnSpc>
                <a:spcPct val="90000"/>
              </a:lnSpc>
            </a:pPr>
            <a:r>
              <a:rPr lang="en-US" altLang="en-US" sz="2400"/>
              <a:t>Biết một số công cụ tầm soát cho các RLPT tương ứng</a:t>
            </a:r>
          </a:p>
          <a:p>
            <a:pPr>
              <a:lnSpc>
                <a:spcPct val="90000"/>
              </a:lnSpc>
            </a:pPr>
            <a:endParaRPr lang="en-US" altLang="en-US" sz="900"/>
          </a:p>
          <a:p>
            <a:pPr>
              <a:lnSpc>
                <a:spcPct val="90000"/>
              </a:lnSpc>
            </a:pPr>
            <a:r>
              <a:rPr lang="en-US" altLang="en-US" sz="2400"/>
              <a:t>Biết nguyên tắc xử trí và ứng xử với trẻ RLPT</a:t>
            </a:r>
          </a:p>
        </p:txBody>
      </p:sp>
      <p:pic>
        <p:nvPicPr>
          <p:cNvPr id="58372" name="Picture 4">
            <a:extLst>
              <a:ext uri="{FF2B5EF4-FFF2-40B4-BE49-F238E27FC236}">
                <a16:creationId xmlns:a16="http://schemas.microsoft.com/office/drawing/2014/main" id="{41417B64-ACD5-4A9A-8ACB-43AA7934A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12192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a:extLst>
              <a:ext uri="{FF2B5EF4-FFF2-40B4-BE49-F238E27FC236}">
                <a16:creationId xmlns:a16="http://schemas.microsoft.com/office/drawing/2014/main" id="{6084C525-BEA7-4E67-9C8F-67E389202CAA}"/>
              </a:ext>
            </a:extLst>
          </p:cNvPr>
          <p:cNvSpPr>
            <a:spLocks noGrp="1"/>
          </p:cNvSpPr>
          <p:nvPr>
            <p:ph type="title" idx="4294967295"/>
          </p:nvPr>
        </p:nvSpPr>
        <p:spPr>
          <a:xfrm>
            <a:off x="457200" y="228600"/>
            <a:ext cx="8229600" cy="1143000"/>
          </a:xfrm>
        </p:spPr>
        <p:txBody>
          <a:bodyPr/>
          <a:lstStyle/>
          <a:p>
            <a:pPr>
              <a:defRPr/>
            </a:pPr>
            <a:r>
              <a:rPr lang="en-US" altLang="en-US" sz="3600" b="1">
                <a:solidFill>
                  <a:schemeClr val="accent2"/>
                </a:solidFill>
                <a:effectLst>
                  <a:outerShdw blurRad="38100" dist="38100" dir="2700000" algn="tl">
                    <a:srgbClr val="C0C0C0"/>
                  </a:outerShdw>
                </a:effectLst>
              </a:rPr>
              <a:t>Đối chiếu thuật ngữ Việt – Anh</a:t>
            </a:r>
          </a:p>
        </p:txBody>
      </p:sp>
      <p:sp>
        <p:nvSpPr>
          <p:cNvPr id="59395" name="Content Placeholder 2">
            <a:extLst>
              <a:ext uri="{FF2B5EF4-FFF2-40B4-BE49-F238E27FC236}">
                <a16:creationId xmlns:a16="http://schemas.microsoft.com/office/drawing/2014/main" id="{8020D55F-B122-489C-8F96-189FAD98A899}"/>
              </a:ext>
            </a:extLst>
          </p:cNvPr>
          <p:cNvSpPr>
            <a:spLocks noGrp="1"/>
          </p:cNvSpPr>
          <p:nvPr>
            <p:ph idx="4294967295"/>
          </p:nvPr>
        </p:nvSpPr>
        <p:spPr>
          <a:xfrm>
            <a:off x="304800" y="1676400"/>
            <a:ext cx="8839200" cy="4800600"/>
          </a:xfrm>
        </p:spPr>
        <p:txBody>
          <a:bodyPr/>
          <a:lstStyle/>
          <a:p>
            <a:r>
              <a:rPr lang="en-US" altLang="en-US" sz="2000"/>
              <a:t>Chậm nói			Speech delay</a:t>
            </a:r>
          </a:p>
          <a:p>
            <a:r>
              <a:rPr lang="en-US" altLang="en-US" sz="2000"/>
              <a:t>Rối loạn phát triển		Developmental disorder</a:t>
            </a:r>
          </a:p>
          <a:p>
            <a:r>
              <a:rPr lang="en-US" altLang="en-US" sz="2000"/>
              <a:t>Thiểu năng trí tuệ		Mental retardation</a:t>
            </a:r>
          </a:p>
          <a:p>
            <a:r>
              <a:rPr lang="en-US" altLang="en-US" sz="2000"/>
              <a:t>Điếc / nghe kém		Hearing loss</a:t>
            </a:r>
          </a:p>
          <a:p>
            <a:r>
              <a:rPr lang="en-US" altLang="en-US" sz="2000"/>
              <a:t>Trẻ nói muộn			Late talker</a:t>
            </a:r>
          </a:p>
          <a:p>
            <a:r>
              <a:rPr lang="en-US" altLang="en-US" sz="2000"/>
              <a:t>Môi trường TL-XH nghèo nàn	Psychosocial deprivation</a:t>
            </a:r>
          </a:p>
          <a:p>
            <a:r>
              <a:rPr lang="en-US" altLang="en-US" sz="2000"/>
              <a:t>2 ngôn ngữ			Bilingualism </a:t>
            </a:r>
          </a:p>
          <a:p>
            <a:r>
              <a:rPr lang="en-US" altLang="en-US" sz="2000"/>
              <a:t>Tự kỷ				Autism</a:t>
            </a:r>
          </a:p>
          <a:p>
            <a:r>
              <a:rPr lang="en-US" altLang="en-US" sz="2000"/>
              <a:t>Bại não			Cerebral palsy</a:t>
            </a:r>
          </a:p>
          <a:p>
            <a:r>
              <a:rPr lang="en-US" altLang="en-US" sz="2000"/>
              <a:t>Câm chọn lọc			Elective mutism</a:t>
            </a:r>
          </a:p>
          <a:p>
            <a:r>
              <a:rPr lang="en-US" altLang="en-US" sz="2000"/>
              <a:t>RL ngôn ngữ chuyên biệt	Specific language disorders (SLD)</a:t>
            </a:r>
          </a:p>
          <a:p>
            <a:r>
              <a:rPr lang="en-US" altLang="en-US" sz="2000"/>
              <a:t>RL ngôn ngữ thể hiện		Expressive language disorder (ELD)</a:t>
            </a:r>
          </a:p>
          <a:p>
            <a:r>
              <a:rPr lang="en-US" altLang="en-US" sz="2000"/>
              <a:t>RLNN cảm thụ-thể hiện 	Mixed receptive-expressive LD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CA753AF8-E590-42CE-B098-9E2F566D1079}"/>
              </a:ext>
            </a:extLst>
          </p:cNvPr>
          <p:cNvSpPr>
            <a:spLocks noGrp="1" noChangeArrowheads="1"/>
          </p:cNvSpPr>
          <p:nvPr>
            <p:ph type="title"/>
          </p:nvPr>
        </p:nvSpPr>
        <p:spPr>
          <a:xfrm>
            <a:off x="533400" y="2590800"/>
            <a:ext cx="8229600" cy="1143000"/>
          </a:xfrm>
        </p:spPr>
        <p:txBody>
          <a:bodyPr/>
          <a:lstStyle/>
          <a:p>
            <a:r>
              <a:rPr lang="en-US" altLang="en-US">
                <a:solidFill>
                  <a:schemeClr val="accent2"/>
                </a:solidFill>
              </a:rPr>
              <a:t>Phần tham khảo thêm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a:extLst>
              <a:ext uri="{FF2B5EF4-FFF2-40B4-BE49-F238E27FC236}">
                <a16:creationId xmlns:a16="http://schemas.microsoft.com/office/drawing/2014/main" id="{74DD2DB3-3159-4D9B-BF9B-0752B47E1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386055"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2ABC-2A96-456F-BD3D-8A742948DFE9}"/>
              </a:ext>
            </a:extLst>
          </p:cNvPr>
          <p:cNvSpPr>
            <a:spLocks noGrp="1"/>
          </p:cNvSpPr>
          <p:nvPr>
            <p:ph type="title"/>
          </p:nvPr>
        </p:nvSpPr>
        <p:spPr>
          <a:xfrm>
            <a:off x="533400" y="158750"/>
            <a:ext cx="8229600" cy="1143000"/>
          </a:xfrm>
        </p:spPr>
        <p:txBody>
          <a:bodyPr/>
          <a:lstStyle/>
          <a:p>
            <a:pPr>
              <a:defRPr/>
            </a:pPr>
            <a:r>
              <a:rPr lang="en-US" dirty="0">
                <a:solidFill>
                  <a:schemeClr val="accent2"/>
                </a:solidFill>
              </a:rPr>
              <a:t>Ca </a:t>
            </a:r>
            <a:r>
              <a:rPr lang="en-US" dirty="0" err="1">
                <a:solidFill>
                  <a:schemeClr val="accent2"/>
                </a:solidFill>
              </a:rPr>
              <a:t>lâm</a:t>
            </a:r>
            <a:r>
              <a:rPr lang="en-US" dirty="0">
                <a:solidFill>
                  <a:schemeClr val="accent2"/>
                </a:solidFill>
              </a:rPr>
              <a:t> </a:t>
            </a:r>
            <a:r>
              <a:rPr lang="en-US" dirty="0" err="1">
                <a:solidFill>
                  <a:schemeClr val="accent2"/>
                </a:solidFill>
              </a:rPr>
              <a:t>sàng</a:t>
            </a:r>
            <a:r>
              <a:rPr lang="en-US" dirty="0">
                <a:solidFill>
                  <a:schemeClr val="accent2"/>
                </a:solidFill>
              </a:rPr>
              <a:t> 1</a:t>
            </a:r>
          </a:p>
        </p:txBody>
      </p:sp>
      <p:sp>
        <p:nvSpPr>
          <p:cNvPr id="9219" name="Content Placeholder 2">
            <a:extLst>
              <a:ext uri="{FF2B5EF4-FFF2-40B4-BE49-F238E27FC236}">
                <a16:creationId xmlns:a16="http://schemas.microsoft.com/office/drawing/2014/main" id="{61F91F64-BF7C-47BC-8C02-9C3E89410182}"/>
              </a:ext>
            </a:extLst>
          </p:cNvPr>
          <p:cNvSpPr>
            <a:spLocks noGrp="1"/>
          </p:cNvSpPr>
          <p:nvPr>
            <p:ph idx="1"/>
          </p:nvPr>
        </p:nvSpPr>
        <p:spPr>
          <a:xfrm>
            <a:off x="152400" y="1143000"/>
            <a:ext cx="8839200" cy="5410200"/>
          </a:xfrm>
        </p:spPr>
        <p:txBody>
          <a:bodyPr/>
          <a:lstStyle/>
          <a:p>
            <a:r>
              <a:rPr lang="en-US" altLang="en-US" sz="2600"/>
              <a:t>Bé Huy, trai, 13 tháng tuổi.  </a:t>
            </a:r>
          </a:p>
          <a:p>
            <a:r>
              <a:rPr lang="en-US" altLang="en-US" sz="2600"/>
              <a:t>Bé sinh thường đủ tháng, CNLS = 3,2kg.  </a:t>
            </a:r>
          </a:p>
          <a:p>
            <a:r>
              <a:rPr lang="en-US" altLang="en-US" sz="2600"/>
              <a:t>Mẹ bé có thai kỳ bình thường.  </a:t>
            </a:r>
          </a:p>
          <a:p>
            <a:r>
              <a:rPr lang="en-US" altLang="en-US" sz="2600">
                <a:highlight>
                  <a:srgbClr val="FFFF00"/>
                </a:highlight>
              </a:rPr>
              <a:t>Lúc 6 tháng tuổi</a:t>
            </a:r>
            <a:r>
              <a:rPr lang="en-US" altLang="en-US" sz="2600"/>
              <a:t>, trong đợt khám định kỳ bs ghi nhận trẻ </a:t>
            </a:r>
            <a:r>
              <a:rPr lang="en-US" altLang="en-US" sz="2600">
                <a:highlight>
                  <a:srgbClr val="FFFF00"/>
                </a:highlight>
              </a:rPr>
              <a:t>kiểm soát đầu không tốt</a:t>
            </a:r>
            <a:r>
              <a:rPr lang="en-US" altLang="en-US" sz="2600"/>
              <a:t>.  </a:t>
            </a:r>
          </a:p>
          <a:p>
            <a:r>
              <a:rPr lang="en-US" altLang="en-US" sz="2600"/>
              <a:t>Hiện tại, bé </a:t>
            </a:r>
            <a:r>
              <a:rPr lang="en-US" altLang="en-US" sz="2600">
                <a:highlight>
                  <a:srgbClr val="FFFF00"/>
                </a:highlight>
              </a:rPr>
              <a:t>gọi “mama” với mọi người </a:t>
            </a:r>
            <a:r>
              <a:rPr lang="en-US" altLang="en-US" sz="2600"/>
              <a:t>và thực hiện được mệnh lệnh 1 bước.  Trẻ uống nước bằng ly được.  Bé lăn tròn được, nhưng </a:t>
            </a:r>
            <a:r>
              <a:rPr lang="en-US" altLang="en-US" sz="2600">
                <a:highlight>
                  <a:srgbClr val="FFFF00"/>
                </a:highlight>
              </a:rPr>
              <a:t>chưa thể ngồi và đứng</a:t>
            </a:r>
            <a:r>
              <a:rPr lang="en-US" altLang="en-US" sz="2600"/>
              <a:t>.</a:t>
            </a:r>
          </a:p>
          <a:p>
            <a:r>
              <a:rPr lang="en-US" altLang="en-US" sz="2600"/>
              <a:t>CN = 8,4 kg, CC = 75 cm, VĐ = 46 cm;</a:t>
            </a:r>
          </a:p>
          <a:p>
            <a:r>
              <a:rPr lang="en-US" altLang="en-US" sz="2600">
                <a:highlight>
                  <a:srgbClr val="FFFF00"/>
                </a:highlight>
              </a:rPr>
              <a:t>Phản xạ trương lực cổ bất đối xứng (+)</a:t>
            </a:r>
          </a:p>
          <a:p>
            <a:r>
              <a:rPr lang="en-US" altLang="en-US" sz="2600">
                <a:highlight>
                  <a:srgbClr val="FFFF00"/>
                </a:highlight>
              </a:rPr>
              <a:t>Tăng trương lực cơ, đặc biệt là 2 chi dưới.  </a:t>
            </a:r>
          </a:p>
          <a:p>
            <a:r>
              <a:rPr lang="en-US" altLang="en-US" sz="2600">
                <a:highlight>
                  <a:srgbClr val="FFFF00"/>
                </a:highlight>
              </a:rPr>
              <a:t>Tăng phản xạ gân xương.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a:extLst>
              <a:ext uri="{FF2B5EF4-FFF2-40B4-BE49-F238E27FC236}">
                <a16:creationId xmlns:a16="http://schemas.microsoft.com/office/drawing/2014/main" id="{9F710E3F-77DF-4B3E-B92F-AB60F3E1C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813"/>
            <a:ext cx="6781800" cy="683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Box 2">
            <a:extLst>
              <a:ext uri="{FF2B5EF4-FFF2-40B4-BE49-F238E27FC236}">
                <a16:creationId xmlns:a16="http://schemas.microsoft.com/office/drawing/2014/main" id="{C29FCB4A-C4AE-464C-AB04-30EBF77918E4}"/>
              </a:ext>
            </a:extLst>
          </p:cNvPr>
          <p:cNvSpPr txBox="1">
            <a:spLocks noChangeArrowheads="1"/>
          </p:cNvSpPr>
          <p:nvPr/>
        </p:nvSpPr>
        <p:spPr bwMode="auto">
          <a:xfrm>
            <a:off x="161925" y="152400"/>
            <a:ext cx="10690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Calibri" panose="020F0502020204030204" pitchFamily="34" charset="0"/>
              </a:rPr>
              <a:t>3 months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a:extLst>
              <a:ext uri="{FF2B5EF4-FFF2-40B4-BE49-F238E27FC236}">
                <a16:creationId xmlns:a16="http://schemas.microsoft.com/office/drawing/2014/main" id="{4ABE68F7-2D6F-4C94-B18C-00383AE98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0"/>
            <a:ext cx="81057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Box 3">
            <a:extLst>
              <a:ext uri="{FF2B5EF4-FFF2-40B4-BE49-F238E27FC236}">
                <a16:creationId xmlns:a16="http://schemas.microsoft.com/office/drawing/2014/main" id="{3096BE17-4748-47AC-B014-2002CC3494F2}"/>
              </a:ext>
            </a:extLst>
          </p:cNvPr>
          <p:cNvSpPr txBox="1">
            <a:spLocks noChangeArrowheads="1"/>
          </p:cNvSpPr>
          <p:nvPr/>
        </p:nvSpPr>
        <p:spPr bwMode="auto">
          <a:xfrm>
            <a:off x="-57150" y="319088"/>
            <a:ext cx="10690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Calibri" panose="020F0502020204030204" pitchFamily="34" charset="0"/>
              </a:rPr>
              <a:t>6 months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a:extLst>
              <a:ext uri="{FF2B5EF4-FFF2-40B4-BE49-F238E27FC236}">
                <a16:creationId xmlns:a16="http://schemas.microsoft.com/office/drawing/2014/main" id="{3B96395D-A9D2-4073-99C0-1C53136B0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0"/>
            <a:ext cx="5729287" cy="679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a:extLst>
              <a:ext uri="{FF2B5EF4-FFF2-40B4-BE49-F238E27FC236}">
                <a16:creationId xmlns:a16="http://schemas.microsoft.com/office/drawing/2014/main" id="{F7B42BE2-F48A-40BB-AAB8-4A027E429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0"/>
            <a:ext cx="5943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4FBBC165-2F1D-466F-B9E7-07C4DF784F45}"/>
              </a:ext>
            </a:extLst>
          </p:cNvPr>
          <p:cNvSpPr>
            <a:spLocks noGrp="1"/>
          </p:cNvSpPr>
          <p:nvPr>
            <p:ph type="title" idx="4294967295"/>
          </p:nvPr>
        </p:nvSpPr>
        <p:spPr>
          <a:xfrm>
            <a:off x="457200" y="228600"/>
            <a:ext cx="8229600" cy="1143000"/>
          </a:xfrm>
        </p:spPr>
        <p:txBody>
          <a:bodyPr/>
          <a:lstStyle/>
          <a:p>
            <a:pPr eaLnBrk="1" hangingPunct="1"/>
            <a:r>
              <a:rPr lang="en-US" altLang="en-US">
                <a:solidFill>
                  <a:schemeClr val="accent2"/>
                </a:solidFill>
              </a:rPr>
              <a:t>Một ví dụ</a:t>
            </a:r>
          </a:p>
        </p:txBody>
      </p:sp>
      <p:sp>
        <p:nvSpPr>
          <p:cNvPr id="67587" name="Content Placeholder 2">
            <a:extLst>
              <a:ext uri="{FF2B5EF4-FFF2-40B4-BE49-F238E27FC236}">
                <a16:creationId xmlns:a16="http://schemas.microsoft.com/office/drawing/2014/main" id="{F7DF668C-353F-438B-A073-05830BED3B13}"/>
              </a:ext>
            </a:extLst>
          </p:cNvPr>
          <p:cNvSpPr>
            <a:spLocks noGrp="1"/>
          </p:cNvSpPr>
          <p:nvPr>
            <p:ph idx="4294967295"/>
          </p:nvPr>
        </p:nvSpPr>
        <p:spPr>
          <a:xfrm>
            <a:off x="457200" y="1447800"/>
            <a:ext cx="8229600" cy="3352800"/>
          </a:xfrm>
        </p:spPr>
        <p:txBody>
          <a:bodyPr/>
          <a:lstStyle/>
          <a:p>
            <a:pPr eaLnBrk="1" hangingPunct="1"/>
            <a:r>
              <a:rPr lang="en-US" altLang="en-US"/>
              <a:t>Bé trai 6 tháng tuổi đến khám định kỳ.  Bé chưa biết ngồi nhưng lật dễ dàng. Mẹ bé lo lắng việc bé chưa biết ngồi.</a:t>
            </a:r>
          </a:p>
          <a:p>
            <a:pPr eaLnBrk="1" hangingPunct="1"/>
            <a:r>
              <a:rPr lang="en-US" altLang="en-US"/>
              <a:t>Bạn muốn biết thêm về điều gì? </a:t>
            </a:r>
            <a:endParaRPr lang="vi-VN" altLang="en-US"/>
          </a:p>
          <a:p>
            <a:pPr eaLnBrk="1" hangingPunct="1"/>
            <a:r>
              <a:rPr lang="en-US" altLang="en-US"/>
              <a:t>Trẻ này bình thường?</a:t>
            </a:r>
          </a:p>
        </p:txBody>
      </p:sp>
      <p:grpSp>
        <p:nvGrpSpPr>
          <p:cNvPr id="3" name="Group 2">
            <a:extLst>
              <a:ext uri="{FF2B5EF4-FFF2-40B4-BE49-F238E27FC236}">
                <a16:creationId xmlns:a16="http://schemas.microsoft.com/office/drawing/2014/main" id="{EB6C8455-23DC-420F-A2B1-85CA41146500}"/>
              </a:ext>
            </a:extLst>
          </p:cNvPr>
          <p:cNvGrpSpPr/>
          <p:nvPr/>
        </p:nvGrpSpPr>
        <p:grpSpPr>
          <a:xfrm>
            <a:off x="762000" y="4267200"/>
            <a:ext cx="8001000" cy="1066800"/>
            <a:chOff x="762000" y="5287963"/>
            <a:chExt cx="8001000" cy="1066800"/>
          </a:xfrm>
        </p:grpSpPr>
        <p:grpSp>
          <p:nvGrpSpPr>
            <p:cNvPr id="2" name="Group 1">
              <a:extLst>
                <a:ext uri="{FF2B5EF4-FFF2-40B4-BE49-F238E27FC236}">
                  <a16:creationId xmlns:a16="http://schemas.microsoft.com/office/drawing/2014/main" id="{0F253DB0-C0CD-4D9B-A30E-6AF0C22F9AFE}"/>
                </a:ext>
              </a:extLst>
            </p:cNvPr>
            <p:cNvGrpSpPr/>
            <p:nvPr/>
          </p:nvGrpSpPr>
          <p:grpSpPr>
            <a:xfrm>
              <a:off x="762000" y="5287963"/>
              <a:ext cx="8001000" cy="1066800"/>
              <a:chOff x="685800" y="5287963"/>
              <a:chExt cx="8001000" cy="1066800"/>
            </a:xfrm>
          </p:grpSpPr>
          <p:sp>
            <p:nvSpPr>
              <p:cNvPr id="6" name="TextBox 5">
                <a:extLst>
                  <a:ext uri="{FF2B5EF4-FFF2-40B4-BE49-F238E27FC236}">
                    <a16:creationId xmlns:a16="http://schemas.microsoft.com/office/drawing/2014/main" id="{B558726E-78F3-40A5-9D6E-20CD5BDCAA47}"/>
                  </a:ext>
                </a:extLst>
              </p:cNvPr>
              <p:cNvSpPr txBox="1">
                <a:spLocks noChangeArrowheads="1"/>
              </p:cNvSpPr>
              <p:nvPr/>
            </p:nvSpPr>
            <p:spPr bwMode="auto">
              <a:xfrm>
                <a:off x="1600200" y="5287963"/>
                <a:ext cx="5486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Calibri" panose="020F0502020204030204" pitchFamily="34" charset="0"/>
                  </a:rPr>
                  <a:t>Tuổi vận đông		 5 tháng</a:t>
                </a:r>
              </a:p>
              <a:p>
                <a:pPr eaLnBrk="1" hangingPunct="1">
                  <a:spcBef>
                    <a:spcPct val="0"/>
                  </a:spcBef>
                  <a:buFontTx/>
                  <a:buNone/>
                </a:pPr>
                <a:endParaRPr lang="en-US" altLang="en-US" sz="1600">
                  <a:latin typeface="Calibri" panose="020F0502020204030204" pitchFamily="34" charset="0"/>
                </a:endParaRPr>
              </a:p>
              <a:p>
                <a:pPr eaLnBrk="1" hangingPunct="1">
                  <a:spcBef>
                    <a:spcPct val="0"/>
                  </a:spcBef>
                  <a:buFontTx/>
                  <a:buNone/>
                </a:pPr>
                <a:r>
                  <a:rPr lang="en-US" altLang="en-US" sz="2400">
                    <a:latin typeface="Calibri" panose="020F0502020204030204" pitchFamily="34" charset="0"/>
                  </a:rPr>
                  <a:t>Tuổi niên biểu 		 6 tháng</a:t>
                </a:r>
              </a:p>
            </p:txBody>
          </p:sp>
          <p:sp>
            <p:nvSpPr>
              <p:cNvPr id="7" name="TextBox 6">
                <a:extLst>
                  <a:ext uri="{FF2B5EF4-FFF2-40B4-BE49-F238E27FC236}">
                    <a16:creationId xmlns:a16="http://schemas.microsoft.com/office/drawing/2014/main" id="{6BF0A969-4338-434A-9A40-6D324D54EA4A}"/>
                  </a:ext>
                </a:extLst>
              </p:cNvPr>
              <p:cNvSpPr txBox="1">
                <a:spLocks noChangeArrowheads="1"/>
              </p:cNvSpPr>
              <p:nvPr/>
            </p:nvSpPr>
            <p:spPr bwMode="auto">
              <a:xfrm>
                <a:off x="685800" y="5592763"/>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Calibri" panose="020F0502020204030204" pitchFamily="34" charset="0"/>
                  </a:rPr>
                  <a:t>DQ =                             x 100  =                       x 100  =  83   </a:t>
                </a:r>
              </a:p>
            </p:txBody>
          </p:sp>
        </p:grpSp>
        <p:cxnSp>
          <p:nvCxnSpPr>
            <p:cNvPr id="9" name="Straight Connector 8">
              <a:extLst>
                <a:ext uri="{FF2B5EF4-FFF2-40B4-BE49-F238E27FC236}">
                  <a16:creationId xmlns:a16="http://schemas.microsoft.com/office/drawing/2014/main" id="{293FAC67-8525-408B-A7DA-EAC2F4BA325E}"/>
                </a:ext>
              </a:extLst>
            </p:cNvPr>
            <p:cNvCxnSpPr/>
            <p:nvPr/>
          </p:nvCxnSpPr>
          <p:spPr>
            <a:xfrm>
              <a:off x="1752600" y="5821363"/>
              <a:ext cx="2057400"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86C0634B-3B9F-40D0-B443-DAC1D7A43F37}"/>
                </a:ext>
              </a:extLst>
            </p:cNvPr>
            <p:cNvCxnSpPr/>
            <p:nvPr/>
          </p:nvCxnSpPr>
          <p:spPr>
            <a:xfrm>
              <a:off x="4343400" y="5837312"/>
              <a:ext cx="1600200" cy="0"/>
            </a:xfrm>
            <a:prstGeom prst="line">
              <a:avLst/>
            </a:prstGeom>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4811F9C0-037D-4222-B329-91EC94909FC5}"/>
              </a:ext>
            </a:extLst>
          </p:cNvPr>
          <p:cNvSpPr>
            <a:spLocks noGrp="1" noChangeArrowheads="1"/>
          </p:cNvSpPr>
          <p:nvPr>
            <p:ph type="title" idx="4294967295"/>
          </p:nvPr>
        </p:nvSpPr>
        <p:spPr/>
        <p:txBody>
          <a:bodyPr/>
          <a:lstStyle/>
          <a:p>
            <a:r>
              <a:rPr lang="en-US" altLang="en-US">
                <a:solidFill>
                  <a:schemeClr val="accent2"/>
                </a:solidFill>
              </a:rPr>
              <a:t>Nhận diện rối loạn phát triển</a:t>
            </a:r>
          </a:p>
        </p:txBody>
      </p:sp>
      <p:sp>
        <p:nvSpPr>
          <p:cNvPr id="68611" name="Rectangle 3">
            <a:extLst>
              <a:ext uri="{FF2B5EF4-FFF2-40B4-BE49-F238E27FC236}">
                <a16:creationId xmlns:a16="http://schemas.microsoft.com/office/drawing/2014/main" id="{171653E3-E697-4ECD-AF8D-18AC04730D27}"/>
              </a:ext>
            </a:extLst>
          </p:cNvPr>
          <p:cNvSpPr>
            <a:spLocks noGrp="1" noChangeArrowheads="1"/>
          </p:cNvSpPr>
          <p:nvPr>
            <p:ph type="body" idx="4294967295"/>
          </p:nvPr>
        </p:nvSpPr>
        <p:spPr>
          <a:xfrm>
            <a:off x="228600" y="1143000"/>
            <a:ext cx="8610600" cy="3810000"/>
          </a:xfrm>
        </p:spPr>
        <p:txBody>
          <a:bodyPr/>
          <a:lstStyle/>
          <a:p>
            <a:pPr>
              <a:lnSpc>
                <a:spcPct val="150000"/>
              </a:lnSpc>
            </a:pPr>
            <a:r>
              <a:rPr lang="en-US" altLang="en-US"/>
              <a:t>Chỉ số phát triển (Developmental Quotient)</a:t>
            </a:r>
          </a:p>
          <a:p>
            <a:pPr>
              <a:lnSpc>
                <a:spcPct val="150000"/>
              </a:lnSpc>
            </a:pPr>
            <a:r>
              <a:rPr lang="en-US" altLang="en-US"/>
              <a:t>DQ = (Tuổi phát triển / tuổi niên biểu) X 100</a:t>
            </a:r>
          </a:p>
          <a:p>
            <a:pPr lvl="1">
              <a:lnSpc>
                <a:spcPct val="150000"/>
              </a:lnSpc>
            </a:pPr>
            <a:r>
              <a:rPr lang="en-US" altLang="en-US"/>
              <a:t>≥</a:t>
            </a:r>
            <a:r>
              <a:rPr lang="vi-VN" altLang="en-US"/>
              <a:t> </a:t>
            </a:r>
            <a:r>
              <a:rPr lang="en-US" altLang="en-US"/>
              <a:t>85	</a:t>
            </a:r>
            <a:r>
              <a:rPr lang="vi-VN" altLang="en-US"/>
              <a:t>	</a:t>
            </a:r>
            <a:r>
              <a:rPr lang="en-US" altLang="en-US"/>
              <a:t>làm an lòng cha / mẹ (bình thường)</a:t>
            </a:r>
          </a:p>
          <a:p>
            <a:pPr lvl="1">
              <a:lnSpc>
                <a:spcPct val="150000"/>
              </a:lnSpc>
            </a:pPr>
            <a:r>
              <a:rPr lang="en-US" altLang="en-US" b="1">
                <a:solidFill>
                  <a:srgbClr val="C00000"/>
                </a:solidFill>
                <a:highlight>
                  <a:srgbClr val="FFFF00"/>
                </a:highlight>
              </a:rPr>
              <a:t>71 – 84</a:t>
            </a:r>
            <a:r>
              <a:rPr lang="vi-VN" altLang="en-US" b="1">
                <a:solidFill>
                  <a:srgbClr val="C00000"/>
                </a:solidFill>
                <a:highlight>
                  <a:srgbClr val="FFFF00"/>
                </a:highlight>
              </a:rPr>
              <a:t>	</a:t>
            </a:r>
            <a:r>
              <a:rPr lang="en-US" altLang="en-US" b="1">
                <a:solidFill>
                  <a:srgbClr val="C00000"/>
                </a:solidFill>
                <a:highlight>
                  <a:srgbClr val="FFFF00"/>
                </a:highlight>
              </a:rPr>
              <a:t>	theo dõi sát (chậm nhẹ đến vừa)</a:t>
            </a:r>
          </a:p>
          <a:p>
            <a:pPr lvl="1">
              <a:lnSpc>
                <a:spcPct val="150000"/>
              </a:lnSpc>
            </a:pPr>
            <a:r>
              <a:rPr lang="en-US" altLang="en-US"/>
              <a:t>≤</a:t>
            </a:r>
            <a:r>
              <a:rPr lang="vi-VN" altLang="en-US"/>
              <a:t> </a:t>
            </a:r>
            <a:r>
              <a:rPr lang="en-US" altLang="en-US"/>
              <a:t>70	</a:t>
            </a:r>
            <a:r>
              <a:rPr lang="vi-VN" altLang="en-US"/>
              <a:t>	</a:t>
            </a:r>
            <a:r>
              <a:rPr lang="en-US" altLang="en-US"/>
              <a:t>chuyển tuyến trên (chậm nặng)</a:t>
            </a:r>
          </a:p>
        </p:txBody>
      </p:sp>
      <p:sp>
        <p:nvSpPr>
          <p:cNvPr id="2" name="Rectangle 1">
            <a:extLst>
              <a:ext uri="{FF2B5EF4-FFF2-40B4-BE49-F238E27FC236}">
                <a16:creationId xmlns:a16="http://schemas.microsoft.com/office/drawing/2014/main" id="{2B2DCF91-07E9-4F23-B301-3AEC2380E91C}"/>
              </a:ext>
            </a:extLst>
          </p:cNvPr>
          <p:cNvSpPr/>
          <p:nvPr/>
        </p:nvSpPr>
        <p:spPr>
          <a:xfrm>
            <a:off x="838200" y="5191035"/>
            <a:ext cx="6972300"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eaLnBrk="1" hangingPunct="1"/>
            <a:r>
              <a:rPr lang="en-US" altLang="en-US" sz="2800">
                <a:latin typeface="Calibri" panose="020F0502020204030204" pitchFamily="34" charset="0"/>
              </a:rPr>
              <a:t>Chronological age refers to the period that has elapsed beginning with an individual's birth and extending to any given point in time.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3B17-BE4C-4D1D-94DB-466EA9142A21}"/>
              </a:ext>
            </a:extLst>
          </p:cNvPr>
          <p:cNvSpPr>
            <a:spLocks noGrp="1"/>
          </p:cNvSpPr>
          <p:nvPr>
            <p:ph type="title"/>
          </p:nvPr>
        </p:nvSpPr>
        <p:spPr/>
        <p:txBody>
          <a:bodyPr/>
          <a:lstStyle/>
          <a:p>
            <a:r>
              <a:rPr lang="en-US" b="1">
                <a:solidFill>
                  <a:srgbClr val="00B050"/>
                </a:solidFill>
              </a:rPr>
              <a:t>PHÂN TÍCH CASE</a:t>
            </a:r>
            <a:endParaRPr lang="en-US">
              <a:solidFill>
                <a:srgbClr val="00B050"/>
              </a:solidFill>
            </a:endParaRPr>
          </a:p>
        </p:txBody>
      </p:sp>
      <p:sp>
        <p:nvSpPr>
          <p:cNvPr id="3" name="Content Placeholder 2">
            <a:extLst>
              <a:ext uri="{FF2B5EF4-FFF2-40B4-BE49-F238E27FC236}">
                <a16:creationId xmlns:a16="http://schemas.microsoft.com/office/drawing/2014/main" id="{DD60FF46-7F92-4578-9243-4206B17D5799}"/>
              </a:ext>
            </a:extLst>
          </p:cNvPr>
          <p:cNvSpPr>
            <a:spLocks noGrp="1"/>
          </p:cNvSpPr>
          <p:nvPr>
            <p:ph idx="1"/>
          </p:nvPr>
        </p:nvSpPr>
        <p:spPr>
          <a:xfrm>
            <a:off x="114300" y="914400"/>
            <a:ext cx="8915400" cy="5783263"/>
          </a:xfrm>
        </p:spPr>
        <p:txBody>
          <a:bodyPr/>
          <a:lstStyle/>
          <a:p>
            <a:pPr lvl="0">
              <a:spcBef>
                <a:spcPts val="600"/>
              </a:spcBef>
            </a:pPr>
            <a:r>
              <a:rPr lang="en-US" sz="1800"/>
              <a:t>Lúc 6 tháng kiểm soát đầu không tốt →bất thường vận động, có cổ yếu (bình thường </a:t>
            </a:r>
            <a:r>
              <a:rPr lang="en-US" sz="1800">
                <a:highlight>
                  <a:srgbClr val="FFFF00"/>
                </a:highlight>
              </a:rPr>
              <a:t>3 tháng là kiểm soát đầu được rồi</a:t>
            </a:r>
            <a:r>
              <a:rPr lang="en-US" sz="1800"/>
              <a:t>)</a:t>
            </a:r>
          </a:p>
          <a:p>
            <a:pPr lvl="0">
              <a:spcBef>
                <a:spcPts val="600"/>
              </a:spcBef>
            </a:pPr>
            <a:r>
              <a:rPr lang="en-US" sz="1800"/>
              <a:t>Trẻ uống được bằng ly →cơ nuốt miệng bình thường</a:t>
            </a:r>
          </a:p>
          <a:p>
            <a:pPr lvl="0">
              <a:spcBef>
                <a:spcPts val="600"/>
              </a:spcBef>
            </a:pPr>
            <a:r>
              <a:rPr lang="en-US" sz="1800"/>
              <a:t>Lăn tròn được nhưng chưa thể ngồi ghế và đứng →bất thường vận động, 13 tháng mà chỉ có thể lăn tròn (bình thường </a:t>
            </a:r>
            <a:r>
              <a:rPr lang="en-US" sz="1800">
                <a:highlight>
                  <a:srgbClr val="FFFF00"/>
                </a:highlight>
              </a:rPr>
              <a:t>6 tháng là ngồi được, và 9 tháng là vịnh ghế đứng được rồi</a:t>
            </a:r>
            <a:r>
              <a:rPr lang="en-US" sz="1800"/>
              <a:t>) →cơ thân yếu</a:t>
            </a:r>
          </a:p>
          <a:p>
            <a:pPr lvl="0">
              <a:spcBef>
                <a:spcPts val="600"/>
              </a:spcBef>
            </a:pPr>
            <a:r>
              <a:rPr lang="en-US" sz="1800"/>
              <a:t>CN = 8,4 kg nhìn thì có vẻ bất thường đấy (vì 1 tuổi phải đạt 3 lần CNLS là 3x3,2 = 9,6kg), nhưng thật ra đây là giới hạn dưới của bình thường</a:t>
            </a:r>
          </a:p>
          <a:p>
            <a:pPr lvl="0">
              <a:spcBef>
                <a:spcPts val="600"/>
              </a:spcBef>
            </a:pPr>
            <a:r>
              <a:rPr lang="en-US" sz="1800"/>
              <a:t>CC = 75, Vòng đầu = 46 là bình thường → chưa ghi nhận bất thường về thể chất </a:t>
            </a:r>
            <a:endParaRPr lang="vi-VN" sz="1800"/>
          </a:p>
          <a:p>
            <a:pPr lvl="0">
              <a:spcBef>
                <a:spcPts val="600"/>
              </a:spcBef>
            </a:pPr>
            <a:r>
              <a:rPr lang="vi-VN" sz="1800"/>
              <a:t>PX </a:t>
            </a:r>
            <a:r>
              <a:rPr lang="en-US" sz="1800"/>
              <a:t>trương lực cổ bất đối xứng (+) → bất thường, còn </a:t>
            </a:r>
            <a:r>
              <a:rPr lang="en-US" sz="1800">
                <a:highlight>
                  <a:srgbClr val="FFFF00"/>
                </a:highlight>
              </a:rPr>
              <a:t>phản xạ nguyên phát (bình thường </a:t>
            </a:r>
            <a:r>
              <a:rPr lang="vi-VN" sz="1800">
                <a:highlight>
                  <a:srgbClr val="FFFF00"/>
                </a:highlight>
              </a:rPr>
              <a:t>6</a:t>
            </a:r>
            <a:r>
              <a:rPr lang="en-US" sz="1800">
                <a:highlight>
                  <a:srgbClr val="FFFF00"/>
                </a:highlight>
              </a:rPr>
              <a:t> tháng là mất rồi)</a:t>
            </a:r>
          </a:p>
          <a:p>
            <a:pPr lvl="0">
              <a:spcBef>
                <a:spcPts val="600"/>
              </a:spcBef>
            </a:pPr>
            <a:r>
              <a:rPr lang="en-US" sz="1800"/>
              <a:t>Tăng trương lực cơ, đặc biệt là 2 chi dưới, tăng </a:t>
            </a:r>
            <a:r>
              <a:rPr lang="vi-VN" sz="1800"/>
              <a:t>px </a:t>
            </a:r>
            <a:r>
              <a:rPr lang="en-US" sz="1800"/>
              <a:t>gân xương →bất thường trương lực cơ dạng liệt cứng →vấn đề ở </a:t>
            </a:r>
            <a:r>
              <a:rPr lang="vi-VN" sz="1800"/>
              <a:t>CNS</a:t>
            </a:r>
            <a:r>
              <a:rPr lang="en-US" sz="1800"/>
              <a:t>, mà cụ thể là tế bào </a:t>
            </a:r>
            <a:r>
              <a:rPr lang="vi-VN" sz="1800"/>
              <a:t>TK </a:t>
            </a:r>
            <a:r>
              <a:rPr lang="en-US" sz="1800"/>
              <a:t>số </a:t>
            </a:r>
            <a:r>
              <a:rPr lang="vi-VN" sz="1800"/>
              <a:t>1 (liệt cứng, cơ cổ thân yếu), </a:t>
            </a:r>
            <a:r>
              <a:rPr lang="vi-VN" sz="1800">
                <a:highlight>
                  <a:srgbClr val="00FFFF"/>
                </a:highlight>
              </a:rPr>
              <a:t>nổi bật rõ hai chi dưới, là một thể nổi trội trong bại não</a:t>
            </a:r>
            <a:r>
              <a:rPr lang="vi-VN" sz="1800"/>
              <a:t>.</a:t>
            </a:r>
            <a:endParaRPr lang="en-US" sz="1800"/>
          </a:p>
          <a:p>
            <a:pPr lvl="0">
              <a:spcBef>
                <a:spcPts val="600"/>
              </a:spcBef>
            </a:pPr>
            <a:r>
              <a:rPr lang="en-US" sz="1800"/>
              <a:t>Bé này gọi “mama với tất cả mọi người” là </a:t>
            </a:r>
            <a:r>
              <a:rPr lang="vi-VN" sz="1800"/>
              <a:t>bất </a:t>
            </a:r>
            <a:r>
              <a:rPr lang="en-US" sz="1800"/>
              <a:t>thường rồi, vì tiếng gọi này là “vô nghĩa”, gặp ai cũng gọi mama. </a:t>
            </a:r>
            <a:r>
              <a:rPr lang="en-US" sz="1800">
                <a:highlight>
                  <a:srgbClr val="00FF00"/>
                </a:highlight>
              </a:rPr>
              <a:t>Bình thường 12 tháng là tiếng “mama” đó phải có nghĩa rồi, nhưng </a:t>
            </a:r>
            <a:r>
              <a:rPr lang="vi-VN" sz="1800">
                <a:highlight>
                  <a:srgbClr val="00FF00"/>
                </a:highlight>
              </a:rPr>
              <a:t>này chậm tầm 2mo thôi nên chưa chắc chậm thật sự.</a:t>
            </a:r>
            <a:endParaRPr lang="en-US" sz="1800">
              <a:highlight>
                <a:srgbClr val="00FF00"/>
              </a:highlight>
            </a:endParaRPr>
          </a:p>
          <a:p>
            <a:pPr marL="0" indent="0" algn="ctr">
              <a:spcBef>
                <a:spcPts val="600"/>
              </a:spcBef>
              <a:buNone/>
            </a:pPr>
            <a:r>
              <a:rPr lang="vi-VN" sz="1800">
                <a:sym typeface="Wingdings" panose="05000000000000000000" pitchFamily="2" charset="2"/>
              </a:rPr>
              <a:t></a:t>
            </a:r>
            <a:r>
              <a:rPr lang="en-US" sz="1800"/>
              <a:t>bé này có bất thường về vận động so với tuổi </a:t>
            </a:r>
            <a:r>
              <a:rPr lang="vi-VN" sz="1800"/>
              <a:t>(± </a:t>
            </a:r>
            <a:r>
              <a:rPr lang="en-US" sz="1800"/>
              <a:t>chậm nói kèm theo)</a:t>
            </a:r>
          </a:p>
        </p:txBody>
      </p:sp>
    </p:spTree>
    <p:extLst>
      <p:ext uri="{BB962C8B-B14F-4D97-AF65-F5344CB8AC3E}">
        <p14:creationId xmlns:p14="http://schemas.microsoft.com/office/powerpoint/2010/main" val="3776922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1F37FA03-67CC-47C7-A11E-EE8C5B42E8C1}"/>
              </a:ext>
            </a:extLst>
          </p:cNvPr>
          <p:cNvSpPr>
            <a:spLocks noGrp="1" noChangeArrowheads="1"/>
          </p:cNvSpPr>
          <p:nvPr>
            <p:ph type="title"/>
          </p:nvPr>
        </p:nvSpPr>
        <p:spPr>
          <a:xfrm>
            <a:off x="76200" y="762000"/>
            <a:ext cx="8915400" cy="1524000"/>
          </a:xfrm>
        </p:spPr>
        <p:txBody>
          <a:bodyPr/>
          <a:lstStyle/>
          <a:p>
            <a:pPr>
              <a:defRPr/>
            </a:pPr>
            <a:r>
              <a:rPr lang="en-US" altLang="en-US" sz="4000" b="1">
                <a:solidFill>
                  <a:schemeClr val="accent2"/>
                </a:solidFill>
                <a:effectLst>
                  <a:outerShdw blurRad="38100" dist="38100" dir="2700000" algn="tl">
                    <a:srgbClr val="C0C0C0"/>
                  </a:outerShdw>
                </a:effectLst>
              </a:rPr>
              <a:t>RỐI LOẠN PHÁT TRIỂN VẬN ĐỘNG:</a:t>
            </a:r>
            <a:br>
              <a:rPr lang="vi-VN" altLang="en-US" sz="4000" b="1">
                <a:solidFill>
                  <a:schemeClr val="accent2"/>
                </a:solidFill>
                <a:effectLst>
                  <a:outerShdw blurRad="38100" dist="38100" dir="2700000" algn="tl">
                    <a:srgbClr val="C0C0C0"/>
                  </a:outerShdw>
                </a:effectLst>
              </a:rPr>
            </a:br>
            <a:r>
              <a:rPr lang="en-US" altLang="en-US" sz="4000" b="1">
                <a:solidFill>
                  <a:srgbClr val="FF0000"/>
                </a:solidFill>
                <a:effectLst>
                  <a:outerShdw blurRad="38100" dist="38100" dir="2700000" algn="tl">
                    <a:srgbClr val="C0C0C0"/>
                  </a:outerShdw>
                </a:effectLst>
              </a:rPr>
              <a:t>BẠI NÃO</a:t>
            </a:r>
          </a:p>
        </p:txBody>
      </p:sp>
      <p:pic>
        <p:nvPicPr>
          <p:cNvPr id="10243" name="Picture 4">
            <a:extLst>
              <a:ext uri="{FF2B5EF4-FFF2-40B4-BE49-F238E27FC236}">
                <a16:creationId xmlns:a16="http://schemas.microsoft.com/office/drawing/2014/main" id="{CF41AE5A-9D81-4ED5-9C29-8B6DE8CFD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590800"/>
            <a:ext cx="2963863"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C999F5EF-AC01-4873-B1A2-560F4C910478}"/>
              </a:ext>
            </a:extLst>
          </p:cNvPr>
          <p:cNvSpPr>
            <a:spLocks noGrp="1"/>
          </p:cNvSpPr>
          <p:nvPr>
            <p:ph type="title" idx="4294967295"/>
          </p:nvPr>
        </p:nvSpPr>
        <p:spPr/>
        <p:txBody>
          <a:bodyPr/>
          <a:lstStyle/>
          <a:p>
            <a:pPr eaLnBrk="1" hangingPunct="1"/>
            <a:r>
              <a:rPr lang="en-US" altLang="en-US">
                <a:solidFill>
                  <a:schemeClr val="accent2"/>
                </a:solidFill>
              </a:rPr>
              <a:t>Phát triển vận động – năm đầu</a:t>
            </a:r>
          </a:p>
        </p:txBody>
      </p:sp>
      <p:grpSp>
        <p:nvGrpSpPr>
          <p:cNvPr id="8" name="Group 7">
            <a:extLst>
              <a:ext uri="{FF2B5EF4-FFF2-40B4-BE49-F238E27FC236}">
                <a16:creationId xmlns:a16="http://schemas.microsoft.com/office/drawing/2014/main" id="{F26BE610-F055-4949-9855-203CD765E128}"/>
              </a:ext>
            </a:extLst>
          </p:cNvPr>
          <p:cNvGrpSpPr/>
          <p:nvPr/>
        </p:nvGrpSpPr>
        <p:grpSpPr>
          <a:xfrm>
            <a:off x="163513" y="1584325"/>
            <a:ext cx="8828087" cy="4968875"/>
            <a:chOff x="163513" y="1584325"/>
            <a:chExt cx="8828087" cy="4968875"/>
          </a:xfrm>
        </p:grpSpPr>
        <p:pic>
          <p:nvPicPr>
            <p:cNvPr id="11267" name="Picture 3">
              <a:extLst>
                <a:ext uri="{FF2B5EF4-FFF2-40B4-BE49-F238E27FC236}">
                  <a16:creationId xmlns:a16="http://schemas.microsoft.com/office/drawing/2014/main" id="{BD6B4148-2BCB-42DF-A02B-CEA911142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3" y="1584325"/>
              <a:ext cx="88280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39053AB4-ECA9-4E70-8291-0BEDE396A372}"/>
                </a:ext>
              </a:extLst>
            </p:cNvPr>
            <p:cNvSpPr/>
            <p:nvPr/>
          </p:nvSpPr>
          <p:spPr>
            <a:xfrm>
              <a:off x="6705600" y="5791200"/>
              <a:ext cx="971869" cy="369332"/>
            </a:xfrm>
            <a:prstGeom prst="rect">
              <a:avLst/>
            </a:prstGeom>
          </p:spPr>
          <p:txBody>
            <a:bodyPr wrap="none">
              <a:spAutoFit/>
            </a:bodyPr>
            <a:lstStyle/>
            <a:p>
              <a:r>
                <a:rPr lang="en-US">
                  <a:latin typeface="Calibri" panose="020F0502020204030204" pitchFamily="34" charset="0"/>
                </a:rPr>
                <a:t>Tự đứng</a:t>
              </a:r>
            </a:p>
          </p:txBody>
        </p:sp>
        <p:sp>
          <p:nvSpPr>
            <p:cNvPr id="4" name="Rectangle 3">
              <a:extLst>
                <a:ext uri="{FF2B5EF4-FFF2-40B4-BE49-F238E27FC236}">
                  <a16:creationId xmlns:a16="http://schemas.microsoft.com/office/drawing/2014/main" id="{1D01DF4B-381C-4D2C-B71A-5DAD779EEE46}"/>
                </a:ext>
              </a:extLst>
            </p:cNvPr>
            <p:cNvSpPr/>
            <p:nvPr/>
          </p:nvSpPr>
          <p:spPr>
            <a:xfrm>
              <a:off x="3352800" y="5768163"/>
              <a:ext cx="490840" cy="369332"/>
            </a:xfrm>
            <a:prstGeom prst="rect">
              <a:avLst/>
            </a:prstGeom>
          </p:spPr>
          <p:txBody>
            <a:bodyPr wrap="none">
              <a:spAutoFit/>
            </a:bodyPr>
            <a:lstStyle/>
            <a:p>
              <a:r>
                <a:rPr lang="en-US">
                  <a:latin typeface="Calibri" panose="020F0502020204030204" pitchFamily="34" charset="0"/>
                </a:rPr>
                <a:t>Vịn</a:t>
              </a:r>
            </a:p>
          </p:txBody>
        </p:sp>
        <p:sp>
          <p:nvSpPr>
            <p:cNvPr id="5" name="Rectangle 4">
              <a:extLst>
                <a:ext uri="{FF2B5EF4-FFF2-40B4-BE49-F238E27FC236}">
                  <a16:creationId xmlns:a16="http://schemas.microsoft.com/office/drawing/2014/main" id="{F1F4FD68-2997-4C6A-8F5A-6DAC00BF7E0A}"/>
                </a:ext>
              </a:extLst>
            </p:cNvPr>
            <p:cNvSpPr/>
            <p:nvPr/>
          </p:nvSpPr>
          <p:spPr>
            <a:xfrm>
              <a:off x="3352800" y="1676400"/>
              <a:ext cx="1623137" cy="369332"/>
            </a:xfrm>
            <a:prstGeom prst="rect">
              <a:avLst/>
            </a:prstGeom>
          </p:spPr>
          <p:txBody>
            <a:bodyPr wrap="none">
              <a:spAutoFit/>
            </a:bodyPr>
            <a:lstStyle/>
            <a:p>
              <a:r>
                <a:rPr lang="en-US">
                  <a:latin typeface="Calibri" panose="020F0502020204030204" pitchFamily="34" charset="0"/>
                </a:rPr>
                <a:t>Chống canh tay</a:t>
              </a:r>
            </a:p>
          </p:txBody>
        </p:sp>
        <p:sp>
          <p:nvSpPr>
            <p:cNvPr id="6" name="Rectangle 5">
              <a:extLst>
                <a:ext uri="{FF2B5EF4-FFF2-40B4-BE49-F238E27FC236}">
                  <a16:creationId xmlns:a16="http://schemas.microsoft.com/office/drawing/2014/main" id="{147F9223-A8A0-46E8-BE27-2D3108210C3F}"/>
                </a:ext>
              </a:extLst>
            </p:cNvPr>
            <p:cNvSpPr/>
            <p:nvPr/>
          </p:nvSpPr>
          <p:spPr>
            <a:xfrm>
              <a:off x="5179874" y="1676400"/>
              <a:ext cx="1189749" cy="369332"/>
            </a:xfrm>
            <a:prstGeom prst="rect">
              <a:avLst/>
            </a:prstGeom>
          </p:spPr>
          <p:txBody>
            <a:bodyPr wrap="none">
              <a:spAutoFit/>
            </a:bodyPr>
            <a:lstStyle/>
            <a:p>
              <a:r>
                <a:rPr lang="en-US">
                  <a:latin typeface="Calibri" panose="020F0502020204030204" pitchFamily="34" charset="0"/>
                </a:rPr>
                <a:t>Chống bàn</a:t>
              </a:r>
            </a:p>
          </p:txBody>
        </p:sp>
        <p:sp>
          <p:nvSpPr>
            <p:cNvPr id="7" name="Rectangle 6">
              <a:extLst>
                <a:ext uri="{FF2B5EF4-FFF2-40B4-BE49-F238E27FC236}">
                  <a16:creationId xmlns:a16="http://schemas.microsoft.com/office/drawing/2014/main" id="{B721A8C2-C364-4986-9B67-1875134A2D7E}"/>
                </a:ext>
              </a:extLst>
            </p:cNvPr>
            <p:cNvSpPr/>
            <p:nvPr/>
          </p:nvSpPr>
          <p:spPr>
            <a:xfrm>
              <a:off x="6781800" y="1616223"/>
              <a:ext cx="467885" cy="369332"/>
            </a:xfrm>
            <a:prstGeom prst="rect">
              <a:avLst/>
            </a:prstGeom>
          </p:spPr>
          <p:txBody>
            <a:bodyPr wrap="none">
              <a:spAutoFit/>
            </a:bodyPr>
            <a:lstStyle/>
            <a:p>
              <a:r>
                <a:rPr lang="en-US">
                  <a:latin typeface="Calibri" panose="020F0502020204030204" pitchFamily="34" charset="0"/>
                </a:rPr>
                <a:t>Lật</a:t>
              </a:r>
            </a:p>
          </p:txBody>
        </p:sp>
      </p:gr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5066</TotalTime>
  <Words>5209</Words>
  <Application>Microsoft Office PowerPoint</Application>
  <PresentationFormat>On-screen Show (4:3)</PresentationFormat>
  <Paragraphs>477</Paragraphs>
  <Slides>65</Slides>
  <Notes>7</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vt:lpstr>
      <vt:lpstr>Symbol</vt:lpstr>
      <vt:lpstr>Wingdings</vt:lpstr>
      <vt:lpstr>Default Design</vt:lpstr>
      <vt:lpstr>Các rối loạn phát triển ở trẻ em</vt:lpstr>
      <vt:lpstr>PowerPoint Presentation</vt:lpstr>
      <vt:lpstr>Dịch tễ học (Mỹ)</vt:lpstr>
      <vt:lpstr>Những nguyên nhân chính</vt:lpstr>
      <vt:lpstr>Yếu tố nguy cơ</vt:lpstr>
      <vt:lpstr>Ca lâm sàng 1</vt:lpstr>
      <vt:lpstr>PHÂN TÍCH CASE</vt:lpstr>
      <vt:lpstr>RỐI LOẠN PHÁT TRIỂN VẬN ĐỘNG: BẠI NÃO</vt:lpstr>
      <vt:lpstr>Phát triển vận động – năm đầu</vt:lpstr>
      <vt:lpstr>Lưu ý khi đánh giá vận động</vt:lpstr>
      <vt:lpstr>PowerPoint Presentation</vt:lpstr>
      <vt:lpstr>Dấu hiệu sớm của bại não</vt:lpstr>
      <vt:lpstr>Dấu hiệu sớm của bại não</vt:lpstr>
      <vt:lpstr>Nhận diện – Dấu gợi ý của bại não</vt:lpstr>
      <vt:lpstr>Ca lâm sàng 2</vt:lpstr>
      <vt:lpstr>RL PHÁT TRIỂN NGÔN NGỮ:  CHẬM NÓI</vt:lpstr>
      <vt:lpstr>Trẻ chậm nói</vt:lpstr>
      <vt:lpstr>PHÁT TRIỂN LỜI NÓI BÌNH THƯỜNG</vt:lpstr>
      <vt:lpstr>Nhận diện - Quy tắc số 4</vt:lpstr>
      <vt:lpstr>Ca lâm sàng 2</vt:lpstr>
      <vt:lpstr>Nhận diện – Nguyên nhân chậm nói</vt:lpstr>
      <vt:lpstr>PowerPoint Presentation</vt:lpstr>
      <vt:lpstr>Định nghĩa thiểu năng trí tuệ</vt:lpstr>
      <vt:lpstr>Thiểu năng trí tuệ</vt:lpstr>
      <vt:lpstr>PowerPoint Presentation</vt:lpstr>
      <vt:lpstr>PowerPoint Presentation</vt:lpstr>
      <vt:lpstr>PowerPoint Presentation</vt:lpstr>
      <vt:lpstr>PowerPoint Presentation</vt:lpstr>
      <vt:lpstr>Ca lâm sàng 3</vt:lpstr>
      <vt:lpstr>Gia Bảo biểu hiện của 1 trẻ tự kỷ</vt:lpstr>
      <vt:lpstr>RLPT VỀ GIAO TIẾP XÃ HỘI:  TỰ KỶ cố gắng chẩn đoán ra trước 3 tuổi</vt:lpstr>
      <vt:lpstr>Biểu hiện cần lưu ý về ngôn ngữ, nhận thức, xã hội và cảm xúc</vt:lpstr>
      <vt:lpstr>PowerPoint Presentation</vt:lpstr>
      <vt:lpstr>PowerPoint Presentation</vt:lpstr>
      <vt:lpstr>Tự kỷ - triệu chứng</vt:lpstr>
      <vt:lpstr>PowerPoint Presentation</vt:lpstr>
      <vt:lpstr>Tầm soát tự kỷ lúc 18 tháng</vt:lpstr>
      <vt:lpstr>Nhận diện – Tự kỷ</vt:lpstr>
      <vt:lpstr>Ca lâm sàng 4</vt:lpstr>
      <vt:lpstr>RL PHÁT TRIỂN VỀ HÀNH VI:  RL TĂNG ĐỘNG – KÉM CHÚ Ý (ADHD)</vt:lpstr>
      <vt:lpstr>“thằng bé hiếu động quá mức, nó ngồi không yên”</vt:lpstr>
      <vt:lpstr>ADHD</vt:lpstr>
      <vt:lpstr>24 ADHD Children Scanned</vt:lpstr>
      <vt:lpstr>ADHD</vt:lpstr>
      <vt:lpstr>PowerPoint Presentation</vt:lpstr>
      <vt:lpstr>Nhận diện – ADHD</vt:lpstr>
      <vt:lpstr>TIẾP CẬN TRẺ RL PHÁT TRIỂN</vt:lpstr>
      <vt:lpstr>Nhận diện rối loạn phát triển</vt:lpstr>
      <vt:lpstr>Thật sự chậm phát triển?</vt:lpstr>
      <vt:lpstr>Khi nào chẩn đoán được thực hiện?</vt:lpstr>
      <vt:lpstr> XỬ TRÍ VÀ CAN THIỆP</vt:lpstr>
      <vt:lpstr>NGUYÊN TẮC ỨNG XỬ</vt:lpstr>
      <vt:lpstr>Đối với người ngồi xe lăn</vt:lpstr>
      <vt:lpstr>Đối với trẻ tự kỷ</vt:lpstr>
      <vt:lpstr>KẾT LUẬN</vt:lpstr>
      <vt:lpstr>Mục tiêu bài giảng</vt:lpstr>
      <vt:lpstr>Đối chiếu thuật ngữ Việt – Anh</vt:lpstr>
      <vt:lpstr>Phần tham khảo thêm</vt:lpstr>
      <vt:lpstr>PowerPoint Presentation</vt:lpstr>
      <vt:lpstr>PowerPoint Presentation</vt:lpstr>
      <vt:lpstr>PowerPoint Presentation</vt:lpstr>
      <vt:lpstr>PowerPoint Presentation</vt:lpstr>
      <vt:lpstr>PowerPoint Presentation</vt:lpstr>
      <vt:lpstr>Một ví dụ</vt:lpstr>
      <vt:lpstr>Nhận diện rối loạn phát triển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Các rối loạn phát triển ở trẻ em</dc:title>
  <dc:creator>Tran Diep Tuan</dc:creator>
  <cp:lastModifiedBy>Theo</cp:lastModifiedBy>
  <cp:revision>182</cp:revision>
  <dcterms:created xsi:type="dcterms:W3CDTF">2010-09-25T07:55:44Z</dcterms:created>
  <dcterms:modified xsi:type="dcterms:W3CDTF">2020-06-11T15:38:00Z</dcterms:modified>
</cp:coreProperties>
</file>